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63" r:id="rId3"/>
    <p:sldId id="262" r:id="rId4"/>
    <p:sldId id="261" r:id="rId5"/>
    <p:sldId id="260" r:id="rId6"/>
    <p:sldId id="258" r:id="rId7"/>
    <p:sldId id="259" r:id="rId8"/>
    <p:sldId id="264" r:id="rId9"/>
    <p:sldId id="266" r:id="rId10"/>
    <p:sldId id="267" r:id="rId11"/>
    <p:sldId id="265" r:id="rId12"/>
    <p:sldId id="788" r:id="rId13"/>
    <p:sldId id="787" r:id="rId14"/>
    <p:sldId id="790" r:id="rId15"/>
    <p:sldId id="799" r:id="rId16"/>
    <p:sldId id="800" r:id="rId17"/>
    <p:sldId id="803" r:id="rId18"/>
    <p:sldId id="802" r:id="rId19"/>
    <p:sldId id="801" r:id="rId20"/>
    <p:sldId id="804" r:id="rId21"/>
    <p:sldId id="808" r:id="rId22"/>
    <p:sldId id="805" r:id="rId23"/>
    <p:sldId id="806" r:id="rId24"/>
    <p:sldId id="807" r:id="rId25"/>
    <p:sldId id="810" r:id="rId26"/>
    <p:sldId id="811" r:id="rId27"/>
    <p:sldId id="812" r:id="rId28"/>
    <p:sldId id="813" r:id="rId29"/>
    <p:sldId id="814" r:id="rId30"/>
    <p:sldId id="815" r:id="rId3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27"/>
    <p:restoredTop sz="94145"/>
  </p:normalViewPr>
  <p:slideViewPr>
    <p:cSldViewPr snapToGrid="0">
      <p:cViewPr varScale="1">
        <p:scale>
          <a:sx n="104" d="100"/>
          <a:sy n="104" d="100"/>
        </p:scale>
        <p:origin x="208" y="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fld id="{15C60F97-3D4C-4F75-A6B8-A493F7E609DA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2666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69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2089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98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244CE-9BF1-4E02-8634-EE9F15F09E7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2066BF-51F6-4B16-B5F3-14D6B5861C5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01D666-A62A-4B09-8396-CC8D150C619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662F8-E95A-4997-9BF9-750519CA024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2B82F7-5272-442D-ADCB-96733C8C066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9F39AD-D083-4A10-A634-111D066F2F3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067C9-6025-4EF2-911A-9F5EF607DA0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23FE2D-4B2E-4352-8937-3907323EB25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E280F-D508-4AE8-940B-8B8352C75F0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C78A91-A570-4957-A3F4-0007527138B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FB324F-0317-4EE9-9889-B802811801E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u="none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u="none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u="none"/>
            </a:lvl1pPr>
          </a:lstStyle>
          <a:p>
            <a:fld id="{02C140D8-8E6C-4F4B-A309-F7D62E680376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8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7.emf"/><Relationship Id="rId4" Type="http://schemas.openxmlformats.org/officeDocument/2006/relationships/image" Target="../media/image9.emf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u="none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u="none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 u="none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u="none" dirty="0">
                <a:solidFill>
                  <a:srgbClr val="FFFFFF"/>
                </a:solidFill>
                <a:latin typeface="Trebuchet MS"/>
                <a:cs typeface="Trebuchet MS"/>
              </a:rPr>
              <a:t>Muestreo en 1D y en 2D</a:t>
            </a:r>
          </a:p>
          <a:p>
            <a:pPr algn="ctr"/>
            <a:endParaRPr lang="es-CL" sz="1000" u="none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u="none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0838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FD5E80C-4576-DF42-AA74-32E9D115B717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1227A73A-DAC9-BE40-85C2-151E4EBFC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629E97D1-DAE3-D943-8611-EB4EEF7843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7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7105C95D-43AE-DE4C-81A4-147992FE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7">
              <a:extLst>
                <a:ext uri="{FF2B5EF4-FFF2-40B4-BE49-F238E27FC236}">
                  <a16:creationId xmlns:a16="http://schemas.microsoft.com/office/drawing/2014/main" id="{3882E7FF-F374-3F40-96BA-3394A227B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BCC39490-F5CF-7946-B25C-D4CD465AA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01DFF4DA-0D8D-6F44-8FEF-8BD66E5289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6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0BD3298-7525-2449-9E2C-8C2F51EC5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26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394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1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25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53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5245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sp>
        <p:nvSpPr>
          <p:cNvPr id="20" name="Line 20">
            <a:extLst>
              <a:ext uri="{FF2B5EF4-FFF2-40B4-BE49-F238E27FC236}">
                <a16:creationId xmlns:a16="http://schemas.microsoft.com/office/drawing/2014/main" id="{760426F0-B93E-584E-B388-9EB0A4D706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648877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F7DF5E5B-FBB4-1B4B-9A5D-E8338C205A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512034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4B4FC9FE-69FE-664B-8F5D-E977D9831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648877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9FE41A80-1FAA-6B42-840D-0F4955BC56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512034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577E8206-C1B0-904A-B49A-3F1E1B8FA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629192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2AE974A6-B317-C144-BE7B-1D57F3A5E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626176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87CB6920-1E88-5F4F-B1D1-48493C385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20" y="499652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f(t)</a:t>
            </a:r>
            <a:endParaRPr lang="es-ES" i="1" u="none" dirty="0"/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901C899D-2515-DB46-9597-B41F426CA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20" y="4972711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)*S(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55" name="Freeform 55">
            <a:extLst>
              <a:ext uri="{FF2B5EF4-FFF2-40B4-BE49-F238E27FC236}">
                <a16:creationId xmlns:a16="http://schemas.microsoft.com/office/drawing/2014/main" id="{1C08E94D-355B-A149-B341-B85F5CA7EF81}"/>
              </a:ext>
            </a:extLst>
          </p:cNvPr>
          <p:cNvSpPr>
            <a:spLocks/>
          </p:cNvSpPr>
          <p:nvPr/>
        </p:nvSpPr>
        <p:spPr bwMode="auto">
          <a:xfrm>
            <a:off x="697944" y="5434674"/>
            <a:ext cx="3024187" cy="731837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68" name="Group 68">
            <a:extLst>
              <a:ext uri="{FF2B5EF4-FFF2-40B4-BE49-F238E27FC236}">
                <a16:creationId xmlns:a16="http://schemas.microsoft.com/office/drawing/2014/main" id="{AF2DB46D-3A7A-0644-99B9-E250B0DE1A0D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5494998"/>
            <a:ext cx="865188" cy="1019175"/>
            <a:chOff x="3787" y="482"/>
            <a:chExt cx="726" cy="642"/>
          </a:xfrm>
        </p:grpSpPr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849B73FE-5956-734A-8B9D-0D90F5FC8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24C60C76-5F53-6247-9A75-90759FABDE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" name="Freeform 64">
            <a:extLst>
              <a:ext uri="{FF2B5EF4-FFF2-40B4-BE49-F238E27FC236}">
                <a16:creationId xmlns:a16="http://schemas.microsoft.com/office/drawing/2014/main" id="{DA3F83B4-6071-434F-8B72-A2C1524FBAFC}"/>
              </a:ext>
            </a:extLst>
          </p:cNvPr>
          <p:cNvSpPr>
            <a:spLocks/>
          </p:cNvSpPr>
          <p:nvPr/>
        </p:nvSpPr>
        <p:spPr bwMode="auto">
          <a:xfrm>
            <a:off x="5036067" y="5422799"/>
            <a:ext cx="2209778" cy="1054099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681" y="499"/>
              </a:cxn>
              <a:cxn ang="0">
                <a:pos x="681" y="0"/>
              </a:cxn>
              <a:cxn ang="0">
                <a:pos x="1406" y="0"/>
              </a:cxn>
              <a:cxn ang="0">
                <a:pos x="1406" y="499"/>
              </a:cxn>
              <a:cxn ang="0">
                <a:pos x="1633" y="499"/>
              </a:cxn>
            </a:cxnLst>
            <a:rect l="0" t="0" r="r" b="b"/>
            <a:pathLst>
              <a:path w="1633" h="499">
                <a:moveTo>
                  <a:pt x="0" y="499"/>
                </a:moveTo>
                <a:lnTo>
                  <a:pt x="681" y="499"/>
                </a:lnTo>
                <a:lnTo>
                  <a:pt x="681" y="0"/>
                </a:lnTo>
                <a:lnTo>
                  <a:pt x="1406" y="0"/>
                </a:lnTo>
                <a:lnTo>
                  <a:pt x="1406" y="499"/>
                </a:lnTo>
                <a:lnTo>
                  <a:pt x="1633" y="499"/>
                </a:ln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Text Box 11">
            <a:extLst>
              <a:ext uri="{FF2B5EF4-FFF2-40B4-BE49-F238E27FC236}">
                <a16:creationId xmlns:a16="http://schemas.microsoft.com/office/drawing/2014/main" id="{D862EB8D-ACD4-F94C-B3AF-6D00F7FE0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488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654CA9-28DD-7648-A008-74D5256BBFC3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361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3761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683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95072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34767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3363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016E4F-F4A1-344F-8077-028D02CF6139}"/>
              </a:ext>
            </a:extLst>
          </p:cNvPr>
          <p:cNvGrpSpPr/>
          <p:nvPr/>
        </p:nvGrpSpPr>
        <p:grpSpPr>
          <a:xfrm>
            <a:off x="626508" y="4972711"/>
            <a:ext cx="7839614" cy="1950317"/>
            <a:chOff x="626508" y="4972711"/>
            <a:chExt cx="7839614" cy="195031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5FCE80A-5239-CB4F-B11E-1A1AAFE106D8}"/>
                </a:ext>
              </a:extLst>
            </p:cNvPr>
            <p:cNvGrpSpPr/>
            <p:nvPr/>
          </p:nvGrpSpPr>
          <p:grpSpPr>
            <a:xfrm>
              <a:off x="6464579" y="6166510"/>
              <a:ext cx="1196419" cy="756518"/>
              <a:chOff x="6698785" y="3981706"/>
              <a:chExt cx="1196419" cy="756518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AB7979E-DB0A-0D46-92B1-0D8BFC9C8809}"/>
                  </a:ext>
                </a:extLst>
              </p:cNvPr>
              <p:cNvSpPr/>
              <p:nvPr/>
            </p:nvSpPr>
            <p:spPr bwMode="auto">
              <a:xfrm>
                <a:off x="6698785" y="3981706"/>
                <a:ext cx="507264" cy="519277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>
                    <a:alpha val="43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5A6F82-4A80-D746-9F0E-1A0944DF3881}"/>
                  </a:ext>
                </a:extLst>
              </p:cNvPr>
              <p:cNvSpPr txBox="1"/>
              <p:nvPr/>
            </p:nvSpPr>
            <p:spPr>
              <a:xfrm>
                <a:off x="6907433" y="4461225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u="none" dirty="0"/>
                  <a:t>TRASLAPE</a:t>
                </a:r>
              </a:p>
            </p:txBody>
          </p:sp>
        </p:grp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60426F0-B93E-584E-B388-9EB0A4D70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F7DF5E5B-FBB4-1B4B-9A5D-E8338C205A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4B4FC9FE-69FE-664B-8F5D-E977D9831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9FE41A80-1FAA-6B42-840D-0F4955BC5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577E8206-C1B0-904A-B49A-3F1E1B8FA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6291923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2AE974A6-B317-C144-BE7B-1D57F3A5E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6261760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87CB6920-1E88-5F4F-B1D1-48493C385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4996523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f(t)s(t)</a:t>
              </a:r>
              <a:endParaRPr lang="es-ES" i="1" u="none"/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901C899D-2515-DB46-9597-B41F426CA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20" y="4972711"/>
              <a:ext cx="1210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F(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)*S(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C08E94D-355B-A149-B341-B85F5CA7E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944" y="5434674"/>
              <a:ext cx="3024187" cy="731837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227" y="83"/>
                </a:cxn>
                <a:cxn ang="0">
                  <a:pos x="409" y="220"/>
                </a:cxn>
                <a:cxn ang="0">
                  <a:pos x="908" y="38"/>
                </a:cxn>
                <a:cxn ang="0">
                  <a:pos x="1452" y="446"/>
                </a:cxn>
                <a:cxn ang="0">
                  <a:pos x="1815" y="129"/>
                </a:cxn>
                <a:cxn ang="0">
                  <a:pos x="1905" y="174"/>
                </a:cxn>
              </a:cxnLst>
              <a:rect l="0" t="0" r="r" b="b"/>
              <a:pathLst>
                <a:path w="1905" h="461">
                  <a:moveTo>
                    <a:pt x="0" y="174"/>
                  </a:moveTo>
                  <a:cubicBezTo>
                    <a:pt x="79" y="124"/>
                    <a:pt x="159" y="75"/>
                    <a:pt x="227" y="83"/>
                  </a:cubicBezTo>
                  <a:cubicBezTo>
                    <a:pt x="295" y="91"/>
                    <a:pt x="296" y="227"/>
                    <a:pt x="409" y="220"/>
                  </a:cubicBezTo>
                  <a:cubicBezTo>
                    <a:pt x="522" y="213"/>
                    <a:pt x="734" y="0"/>
                    <a:pt x="908" y="38"/>
                  </a:cubicBezTo>
                  <a:cubicBezTo>
                    <a:pt x="1082" y="76"/>
                    <a:pt x="1301" y="431"/>
                    <a:pt x="1452" y="446"/>
                  </a:cubicBezTo>
                  <a:cubicBezTo>
                    <a:pt x="1603" y="461"/>
                    <a:pt x="1740" y="174"/>
                    <a:pt x="1815" y="129"/>
                  </a:cubicBezTo>
                  <a:cubicBezTo>
                    <a:pt x="1890" y="84"/>
                    <a:pt x="1897" y="129"/>
                    <a:pt x="1905" y="174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6">
              <a:extLst>
                <a:ext uri="{FF2B5EF4-FFF2-40B4-BE49-F238E27FC236}">
                  <a16:creationId xmlns:a16="http://schemas.microsoft.com/office/drawing/2014/main" id="{37C611AD-CCDA-9045-AAB5-CC56F2169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6430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8">
              <a:extLst>
                <a:ext uri="{FF2B5EF4-FFF2-40B4-BE49-F238E27FC236}">
                  <a16:creationId xmlns:a16="http://schemas.microsoft.com/office/drawing/2014/main" id="{5365EDEE-8489-A14B-BFC2-1190AC44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90106" y="5722011"/>
              <a:ext cx="1588" cy="792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1">
              <a:extLst>
                <a:ext uri="{FF2B5EF4-FFF2-40B4-BE49-F238E27FC236}">
                  <a16:creationId xmlns:a16="http://schemas.microsoft.com/office/drawing/2014/main" id="{8526C6B3-705D-D447-AE1C-E5789498F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4">
              <a:extLst>
                <a:ext uri="{FF2B5EF4-FFF2-40B4-BE49-F238E27FC236}">
                  <a16:creationId xmlns:a16="http://schemas.microsoft.com/office/drawing/2014/main" id="{82866FE7-B418-E34B-B658-69EAB67C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5937911"/>
              <a:ext cx="0" cy="5762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22AA2925-80D8-BE42-B975-BD67656AA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4794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68">
              <a:extLst>
                <a:ext uri="{FF2B5EF4-FFF2-40B4-BE49-F238E27FC236}">
                  <a16:creationId xmlns:a16="http://schemas.microsoft.com/office/drawing/2014/main" id="{AF2DB46D-3A7A-0644-99B9-E250B0DE1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7181" y="5494998"/>
              <a:ext cx="865188" cy="1019175"/>
              <a:chOff x="3787" y="482"/>
              <a:chExt cx="726" cy="642"/>
            </a:xfrm>
          </p:grpSpPr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849B73FE-5956-734A-8B9D-0D90F5FC8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24C60C76-5F53-6247-9A75-90759FABDE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71">
              <a:extLst>
                <a:ext uri="{FF2B5EF4-FFF2-40B4-BE49-F238E27FC236}">
                  <a16:creationId xmlns:a16="http://schemas.microsoft.com/office/drawing/2014/main" id="{D2757132-BFFB-8F43-A1D8-168F4456B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6398" y="5494998"/>
              <a:ext cx="865188" cy="1019175"/>
              <a:chOff x="3787" y="482"/>
              <a:chExt cx="726" cy="642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337E0B72-9FB3-3844-8788-050AF54D7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>
                <a:extLst>
                  <a:ext uri="{FF2B5EF4-FFF2-40B4-BE49-F238E27FC236}">
                    <a16:creationId xmlns:a16="http://schemas.microsoft.com/office/drawing/2014/main" id="{4F5475DF-FCAA-9749-906A-3781395D53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5F8B2F88-FA45-ED47-B21D-A49EE5736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9838" y="5494998"/>
              <a:ext cx="865188" cy="1019175"/>
              <a:chOff x="3787" y="482"/>
              <a:chExt cx="726" cy="642"/>
            </a:xfrm>
          </p:grpSpPr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20CAB0A2-72B1-7C4A-9F25-87533498D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106DAA5C-AA75-A74F-A5EC-1F0AB63014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1" name="Text Box 11">
            <a:extLst>
              <a:ext uri="{FF2B5EF4-FFF2-40B4-BE49-F238E27FC236}">
                <a16:creationId xmlns:a16="http://schemas.microsoft.com/office/drawing/2014/main" id="{4816819F-EF4B-2D42-80AB-73ABB329F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C53BD18-791A-E94F-B0DC-A2721BDFC111}"/>
              </a:ext>
            </a:extLst>
          </p:cNvPr>
          <p:cNvGrpSpPr/>
          <p:nvPr/>
        </p:nvGrpSpPr>
        <p:grpSpPr>
          <a:xfrm>
            <a:off x="3038525" y="3263892"/>
            <a:ext cx="4327010" cy="3359150"/>
            <a:chOff x="1079090" y="1689100"/>
            <a:chExt cx="4327010" cy="335915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A9700EB-3821-8F49-A95E-52D42A1F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59B5F6-C3B9-934F-BF4E-6DBBF578E3A5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027778-D015-0E49-8131-3849407EDFFA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7CEB5C-58D9-A447-BBC7-0ABA453464A4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19C81-8A1C-D84C-AAC8-9BB873C5813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09F859-3525-5A49-9521-C321C3DE9E4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77E8CE-7313-4846-A8FC-F91005F7208A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6FDD5F-5EE1-AA48-8817-4D5663DA0630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A1A548-4CD5-6244-8361-17AFBEB32C85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5747F9-0C50-AE4E-A4B0-6F91D466EC74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E790FA5-970B-F84D-97FC-3FBAC72FA319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99A13C-CFCE-274A-8775-F73B71476514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7B2541-146E-1248-B54D-9DAA695AC37D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02F94F-79B4-4A4F-8632-8AFF2876244C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914499-1003-E24A-8D76-22F00C90F3E4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92191F-03AD-BD45-A00B-5373C399EF1C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F6FF610-DD65-134B-A938-D37FCB610F9E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52493F-620D-B24E-9CCF-D6478763A035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2C9EAD-AF97-354C-8822-92933F6DFFF2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7AA8E0-1B63-FA43-8659-6E16193E81F0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68A61D-2691-464D-933F-05EF15CBD911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80A8E5-974C-EF46-B138-6BA7B2B2BEE3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1D290-705E-584B-B0A9-E088B166A099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01EA65-DC65-7C42-96B8-021DE35197B9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B8BFE3-C664-1F48-81B6-340D99797A25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B84039-2298-F743-8017-D790D3C4BE07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7300392-F502-CB45-932E-8DD1DE236C5D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ECF7A9-31FA-914A-992B-D8BBDA497C16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75A64B4-FAE0-9A49-BB8B-761B2E79A35B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9CD1695-4FE2-C445-BED6-0BC40E52AB1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0028E-5ADA-DE4A-8967-F618E349B905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CAD5CC-EDC0-FF46-9DAD-421AB7883A0A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7BBF0-0367-884F-969A-4C23B8A3AB08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837D16-1E6C-464C-A69B-1F91E3C03656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2D4185-A0E4-AF4A-B1B7-4B7FB30FC459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D75EE4C-D954-364E-9235-76C5F8FDBA43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A2357FC-50D2-E544-A6DA-D5F19BEE820A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B03A9FE-7073-664C-92D9-0E276C18A81A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A7BD345-E362-0346-BD68-B86C01679982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7B60194-1524-0343-82E4-2E0EDDC2D67A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559CB05-A28C-264F-88B1-9788E3B42602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B375B8E-26F7-4546-9A95-16979CFDDF2B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40A45-08FD-3043-9AD9-E8AE2982F371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77F6EFE-D9BE-F248-9B89-213FADC43A09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700106B-BF84-2D44-83A5-6E8133EA06FC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CE9D815-4B19-7548-A0BB-864485ABFE00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9E8D15-D778-8D40-BC58-EE4B1E0209F9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926721A-1EC9-9544-9AAB-84EE20F98FEF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E7347BE-4C24-1F4C-847B-13DC188C5F6A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B6A5C20-8A93-AC4E-B693-4F2E2EA16987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387A3FC-374E-4E47-9A62-0437CC0D02B7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67A3349-9D17-9946-B174-8D015E5B7150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3AB2E36-C9D3-4E47-AFCF-45A4610E8D60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B5292D9-8C4A-CA45-BCD2-E27C25760AE2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4104F60-9CFB-174E-8839-87457B52324E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14EF43E-C439-034B-93CE-8CB8E1007A1A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A5CC8E1-94ED-A546-8850-E1621A4F2CA3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840019A-2539-E343-8A62-E25C6B98F396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AF25569-B779-F24B-8165-4A1489A8ACD7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18D4F38-3955-664C-BD67-B028C0BB9E64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D0FAE4D-B504-0A40-8BEF-E810BC887E91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0C10B8E-61BE-0F44-876C-03DA7C80B6DD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92DBBD2-DC22-FF40-AE37-9F1D3EF7EEA0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3AB41CD-1ADA-7E4F-94F1-703028D4A1BD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D506A04-0A23-D64F-B3F6-B6C020901200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05E6578-DED0-EC43-B410-7F48E10C755E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BB4C712-6B54-5444-8A28-3C9E65039965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FB714C0-E183-1A43-ACEE-B6AA21BD92A4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CAE103B-F3CD-734C-A930-5B4A7D5BDA10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99749D1-73EB-4442-9522-4710F335EAEC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1C3F650-18B9-9D4A-AF8C-4AD836DA0A62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3D3524B-5A3C-C946-B8F0-7051F3D6ACC5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1FF16EA-8772-AD4A-B82B-39BC0F77D289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862552B-B2C0-8649-A735-9A8038D9C796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2A19E85-7252-0240-B8A5-2899E4E162CB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A3F5BAF-691D-3948-B58A-742559373E8F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63F842C-C0E9-DE46-BBD3-E5A73A7AB2A4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9D1D063-BFB7-0541-A6B2-0DEC3E544F37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31F3B0D-F9ED-B14C-B191-8F4B753C79CB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C935ECE-4694-D14D-A1CB-36F90B56AA2A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EE8A3E3-6009-E847-BF7D-C66029BBDCF9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B5A05D2-406B-904A-ABB4-893BB5E5B8CD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CD17001-05D4-DE4F-90FD-0A7277AE70FC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204B0F6-CCCD-C045-92CB-3FB5AEA7C9F1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8BBD75B-B1B0-714E-8D81-5E3862F35441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4064DD8-BA94-084E-96A8-77E3256C9359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DFD969B-6EC9-3942-BE94-454C9FFD7D2F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8B588BA-8F97-2144-956C-D90B7433B3BD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44C441A-161C-EA42-8E5D-3068E11260D5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375FC68-24EE-4643-8A93-064BF36750DC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523E30D-47A1-DA40-8E86-9A1721DB2F00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B1FBB44-D162-CF40-90AE-6A7F063CD9A9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E1C457C-DFCE-7344-AB06-2AF888B83231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4A7A6D-2D2E-824C-95A9-E9D639108D1A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C050467-6C67-7341-8540-B1A009E9CA87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05C39A9-08E8-AF45-A7AA-F89CA1827938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B22FFCB-BA29-8243-B06D-F11A8D14A434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3B8EB93-7903-9145-98AC-E85FE618A4C9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F510834-20C9-0C47-BC42-246DAF9DBA65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1FD9A80-0A5D-A54B-A4B9-29957472D268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0949452-C57F-A948-AA18-3E43A828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962" y="49773"/>
            <a:ext cx="4841817" cy="3276000"/>
          </a:xfrm>
          <a:prstGeom prst="rect">
            <a:avLst/>
          </a:prstGeom>
        </p:spPr>
      </p:pic>
      <p:sp>
        <p:nvSpPr>
          <p:cNvPr id="153" name="Text Box 11">
            <a:extLst>
              <a:ext uri="{FF2B5EF4-FFF2-40B4-BE49-F238E27FC236}">
                <a16:creationId xmlns:a16="http://schemas.microsoft.com/office/drawing/2014/main" id="{7FF19467-150B-1743-8397-78B60EACF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9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C53BD18-791A-E94F-B0DC-A2721BDFC111}"/>
              </a:ext>
            </a:extLst>
          </p:cNvPr>
          <p:cNvGrpSpPr/>
          <p:nvPr/>
        </p:nvGrpSpPr>
        <p:grpSpPr>
          <a:xfrm>
            <a:off x="3038525" y="3263892"/>
            <a:ext cx="4327010" cy="3359150"/>
            <a:chOff x="1079090" y="1689100"/>
            <a:chExt cx="4327010" cy="335915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A9700EB-3821-8F49-A95E-52D42A1F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59B5F6-C3B9-934F-BF4E-6DBBF578E3A5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027778-D015-0E49-8131-3849407EDFFA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7CEB5C-58D9-A447-BBC7-0ABA453464A4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19C81-8A1C-D84C-AAC8-9BB873C5813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09F859-3525-5A49-9521-C321C3DE9E4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77E8CE-7313-4846-A8FC-F91005F7208A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6FDD5F-5EE1-AA48-8817-4D5663DA0630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A1A548-4CD5-6244-8361-17AFBEB32C85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5747F9-0C50-AE4E-A4B0-6F91D466EC74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E790FA5-970B-F84D-97FC-3FBAC72FA319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99A13C-CFCE-274A-8775-F73B71476514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7B2541-146E-1248-B54D-9DAA695AC37D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02F94F-79B4-4A4F-8632-8AFF2876244C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914499-1003-E24A-8D76-22F00C90F3E4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92191F-03AD-BD45-A00B-5373C399EF1C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F6FF610-DD65-134B-A938-D37FCB610F9E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52493F-620D-B24E-9CCF-D6478763A035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2C9EAD-AF97-354C-8822-92933F6DFFF2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7AA8E0-1B63-FA43-8659-6E16193E81F0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68A61D-2691-464D-933F-05EF15CBD911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80A8E5-974C-EF46-B138-6BA7B2B2BEE3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1D290-705E-584B-B0A9-E088B166A099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01EA65-DC65-7C42-96B8-021DE35197B9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B8BFE3-C664-1F48-81B6-340D99797A25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B84039-2298-F743-8017-D790D3C4BE07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7300392-F502-CB45-932E-8DD1DE236C5D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ECF7A9-31FA-914A-992B-D8BBDA497C16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75A64B4-FAE0-9A49-BB8B-761B2E79A35B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9CD1695-4FE2-C445-BED6-0BC40E52AB1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0028E-5ADA-DE4A-8967-F618E349B905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CAD5CC-EDC0-FF46-9DAD-421AB7883A0A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7BBF0-0367-884F-969A-4C23B8A3AB08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837D16-1E6C-464C-A69B-1F91E3C03656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2D4185-A0E4-AF4A-B1B7-4B7FB30FC459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D75EE4C-D954-364E-9235-76C5F8FDBA43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A2357FC-50D2-E544-A6DA-D5F19BEE820A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B03A9FE-7073-664C-92D9-0E276C18A81A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A7BD345-E362-0346-BD68-B86C01679982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7B60194-1524-0343-82E4-2E0EDDC2D67A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559CB05-A28C-264F-88B1-9788E3B42602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B375B8E-26F7-4546-9A95-16979CFDDF2B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40A45-08FD-3043-9AD9-E8AE2982F371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77F6EFE-D9BE-F248-9B89-213FADC43A09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700106B-BF84-2D44-83A5-6E8133EA06FC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CE9D815-4B19-7548-A0BB-864485ABFE00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9E8D15-D778-8D40-BC58-EE4B1E0209F9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926721A-1EC9-9544-9AAB-84EE20F98FEF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E7347BE-4C24-1F4C-847B-13DC188C5F6A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B6A5C20-8A93-AC4E-B693-4F2E2EA16987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387A3FC-374E-4E47-9A62-0437CC0D02B7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67A3349-9D17-9946-B174-8D015E5B7150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3AB2E36-C9D3-4E47-AFCF-45A4610E8D60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B5292D9-8C4A-CA45-BCD2-E27C25760AE2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4104F60-9CFB-174E-8839-87457B52324E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14EF43E-C439-034B-93CE-8CB8E1007A1A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A5CC8E1-94ED-A546-8850-E1621A4F2CA3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840019A-2539-E343-8A62-E25C6B98F396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AF25569-B779-F24B-8165-4A1489A8ACD7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18D4F38-3955-664C-BD67-B028C0BB9E64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D0FAE4D-B504-0A40-8BEF-E810BC887E91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0C10B8E-61BE-0F44-876C-03DA7C80B6DD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92DBBD2-DC22-FF40-AE37-9F1D3EF7EEA0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3AB41CD-1ADA-7E4F-94F1-703028D4A1BD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D506A04-0A23-D64F-B3F6-B6C020901200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05E6578-DED0-EC43-B410-7F48E10C755E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BB4C712-6B54-5444-8A28-3C9E65039965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FB714C0-E183-1A43-ACEE-B6AA21BD92A4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CAE103B-F3CD-734C-A930-5B4A7D5BDA10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99749D1-73EB-4442-9522-4710F335EAEC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1C3F650-18B9-9D4A-AF8C-4AD836DA0A62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3D3524B-5A3C-C946-B8F0-7051F3D6ACC5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1FF16EA-8772-AD4A-B82B-39BC0F77D289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862552B-B2C0-8649-A735-9A8038D9C796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2A19E85-7252-0240-B8A5-2899E4E162CB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A3F5BAF-691D-3948-B58A-742559373E8F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63F842C-C0E9-DE46-BBD3-E5A73A7AB2A4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9D1D063-BFB7-0541-A6B2-0DEC3E544F37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31F3B0D-F9ED-B14C-B191-8F4B753C79CB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C935ECE-4694-D14D-A1CB-36F90B56AA2A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EE8A3E3-6009-E847-BF7D-C66029BBDCF9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B5A05D2-406B-904A-ABB4-893BB5E5B8CD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CD17001-05D4-DE4F-90FD-0A7277AE70FC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204B0F6-CCCD-C045-92CB-3FB5AEA7C9F1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8BBD75B-B1B0-714E-8D81-5E3862F35441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4064DD8-BA94-084E-96A8-77E3256C9359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DFD969B-6EC9-3942-BE94-454C9FFD7D2F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8B588BA-8F97-2144-956C-D90B7433B3BD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44C441A-161C-EA42-8E5D-3068E11260D5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375FC68-24EE-4643-8A93-064BF36750DC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523E30D-47A1-DA40-8E86-9A1721DB2F00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B1FBB44-D162-CF40-90AE-6A7F063CD9A9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E1C457C-DFCE-7344-AB06-2AF888B83231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4A7A6D-2D2E-824C-95A9-E9D639108D1A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C050467-6C67-7341-8540-B1A009E9CA87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05C39A9-08E8-AF45-A7AA-F89CA1827938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B22FFCB-BA29-8243-B06D-F11A8D14A434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3B8EB93-7903-9145-98AC-E85FE618A4C9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F510834-20C9-0C47-BC42-246DAF9DBA65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1FD9A80-0A5D-A54B-A4B9-29957472D268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7FF764-C4F9-F245-B9F1-2D80AA3E0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3"/>
          <a:stretch/>
        </p:blipFill>
        <p:spPr>
          <a:xfrm>
            <a:off x="2995133" y="21125"/>
            <a:ext cx="5280429" cy="3351576"/>
          </a:xfrm>
          <a:prstGeom prst="rect">
            <a:avLst/>
          </a:prstGeom>
        </p:spPr>
      </p:pic>
      <p:sp>
        <p:nvSpPr>
          <p:cNvPr id="153" name="Text Box 11">
            <a:extLst>
              <a:ext uri="{FF2B5EF4-FFF2-40B4-BE49-F238E27FC236}">
                <a16:creationId xmlns:a16="http://schemas.microsoft.com/office/drawing/2014/main" id="{83398975-4C9F-F147-96C8-10DA18035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64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C53BD18-791A-E94F-B0DC-A2721BDFC111}"/>
              </a:ext>
            </a:extLst>
          </p:cNvPr>
          <p:cNvGrpSpPr/>
          <p:nvPr/>
        </p:nvGrpSpPr>
        <p:grpSpPr>
          <a:xfrm>
            <a:off x="3038525" y="3263892"/>
            <a:ext cx="4327010" cy="3359150"/>
            <a:chOff x="1079090" y="1689100"/>
            <a:chExt cx="4327010" cy="335915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A9700EB-3821-8F49-A95E-52D42A1F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59B5F6-C3B9-934F-BF4E-6DBBF578E3A5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027778-D015-0E49-8131-3849407EDFFA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7CEB5C-58D9-A447-BBC7-0ABA453464A4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19C81-8A1C-D84C-AAC8-9BB873C5813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09F859-3525-5A49-9521-C321C3DE9E4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77E8CE-7313-4846-A8FC-F91005F7208A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6FDD5F-5EE1-AA48-8817-4D5663DA0630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A1A548-4CD5-6244-8361-17AFBEB32C85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5747F9-0C50-AE4E-A4B0-6F91D466EC74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E790FA5-970B-F84D-97FC-3FBAC72FA319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99A13C-CFCE-274A-8775-F73B71476514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7B2541-146E-1248-B54D-9DAA695AC37D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02F94F-79B4-4A4F-8632-8AFF2876244C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914499-1003-E24A-8D76-22F00C90F3E4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92191F-03AD-BD45-A00B-5373C399EF1C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F6FF610-DD65-134B-A938-D37FCB610F9E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52493F-620D-B24E-9CCF-D6478763A035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2C9EAD-AF97-354C-8822-92933F6DFFF2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7AA8E0-1B63-FA43-8659-6E16193E81F0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68A61D-2691-464D-933F-05EF15CBD911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80A8E5-974C-EF46-B138-6BA7B2B2BEE3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1D290-705E-584B-B0A9-E088B166A099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01EA65-DC65-7C42-96B8-021DE35197B9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B8BFE3-C664-1F48-81B6-340D99797A25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B84039-2298-F743-8017-D790D3C4BE07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7300392-F502-CB45-932E-8DD1DE236C5D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ECF7A9-31FA-914A-992B-D8BBDA497C16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75A64B4-FAE0-9A49-BB8B-761B2E79A35B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9CD1695-4FE2-C445-BED6-0BC40E52AB1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0028E-5ADA-DE4A-8967-F618E349B905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CAD5CC-EDC0-FF46-9DAD-421AB7883A0A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7BBF0-0367-884F-969A-4C23B8A3AB08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837D16-1E6C-464C-A69B-1F91E3C03656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2D4185-A0E4-AF4A-B1B7-4B7FB30FC459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D75EE4C-D954-364E-9235-76C5F8FDBA43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A2357FC-50D2-E544-A6DA-D5F19BEE820A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B03A9FE-7073-664C-92D9-0E276C18A81A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A7BD345-E362-0346-BD68-B86C01679982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7B60194-1524-0343-82E4-2E0EDDC2D67A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559CB05-A28C-264F-88B1-9788E3B42602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B375B8E-26F7-4546-9A95-16979CFDDF2B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40A45-08FD-3043-9AD9-E8AE2982F371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77F6EFE-D9BE-F248-9B89-213FADC43A09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700106B-BF84-2D44-83A5-6E8133EA06FC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CE9D815-4B19-7548-A0BB-864485ABFE00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9E8D15-D778-8D40-BC58-EE4B1E0209F9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926721A-1EC9-9544-9AAB-84EE20F98FEF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E7347BE-4C24-1F4C-847B-13DC188C5F6A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B6A5C20-8A93-AC4E-B693-4F2E2EA16987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387A3FC-374E-4E47-9A62-0437CC0D02B7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67A3349-9D17-9946-B174-8D015E5B7150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3AB2E36-C9D3-4E47-AFCF-45A4610E8D60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B5292D9-8C4A-CA45-BCD2-E27C25760AE2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4104F60-9CFB-174E-8839-87457B52324E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14EF43E-C439-034B-93CE-8CB8E1007A1A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A5CC8E1-94ED-A546-8850-E1621A4F2CA3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840019A-2539-E343-8A62-E25C6B98F396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AF25569-B779-F24B-8165-4A1489A8ACD7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18D4F38-3955-664C-BD67-B028C0BB9E64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D0FAE4D-B504-0A40-8BEF-E810BC887E91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0C10B8E-61BE-0F44-876C-03DA7C80B6DD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92DBBD2-DC22-FF40-AE37-9F1D3EF7EEA0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3AB41CD-1ADA-7E4F-94F1-703028D4A1BD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D506A04-0A23-D64F-B3F6-B6C020901200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05E6578-DED0-EC43-B410-7F48E10C755E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BB4C712-6B54-5444-8A28-3C9E65039965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FB714C0-E183-1A43-ACEE-B6AA21BD92A4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CAE103B-F3CD-734C-A930-5B4A7D5BDA10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99749D1-73EB-4442-9522-4710F335EAEC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1C3F650-18B9-9D4A-AF8C-4AD836DA0A62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3D3524B-5A3C-C946-B8F0-7051F3D6ACC5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1FF16EA-8772-AD4A-B82B-39BC0F77D289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862552B-B2C0-8649-A735-9A8038D9C796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2A19E85-7252-0240-B8A5-2899E4E162CB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A3F5BAF-691D-3948-B58A-742559373E8F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63F842C-C0E9-DE46-BBD3-E5A73A7AB2A4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9D1D063-BFB7-0541-A6B2-0DEC3E544F37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31F3B0D-F9ED-B14C-B191-8F4B753C79CB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C935ECE-4694-D14D-A1CB-36F90B56AA2A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EE8A3E3-6009-E847-BF7D-C66029BBDCF9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B5A05D2-406B-904A-ABB4-893BB5E5B8CD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CD17001-05D4-DE4F-90FD-0A7277AE70FC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204B0F6-CCCD-C045-92CB-3FB5AEA7C9F1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8BBD75B-B1B0-714E-8D81-5E3862F35441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4064DD8-BA94-084E-96A8-77E3256C9359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DFD969B-6EC9-3942-BE94-454C9FFD7D2F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8B588BA-8F97-2144-956C-D90B7433B3BD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44C441A-161C-EA42-8E5D-3068E11260D5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375FC68-24EE-4643-8A93-064BF36750DC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523E30D-47A1-DA40-8E86-9A1721DB2F00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B1FBB44-D162-CF40-90AE-6A7F063CD9A9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E1C457C-DFCE-7344-AB06-2AF888B83231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4A7A6D-2D2E-824C-95A9-E9D639108D1A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C050467-6C67-7341-8540-B1A009E9CA87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05C39A9-08E8-AF45-A7AA-F89CA1827938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B22FFCB-BA29-8243-B06D-F11A8D14A434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3B8EB93-7903-9145-98AC-E85FE618A4C9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F510834-20C9-0C47-BC42-246DAF9DBA65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1FD9A80-0A5D-A54B-A4B9-29957472D268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57D86029-4AB5-0B48-B511-FDFD2FC3F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6760"/>
          <a:stretch/>
        </p:blipFill>
        <p:spPr>
          <a:xfrm>
            <a:off x="3063577" y="385285"/>
            <a:ext cx="4872288" cy="2987416"/>
          </a:xfrm>
          <a:prstGeom prst="rect">
            <a:avLst/>
          </a:prstGeom>
        </p:spPr>
      </p:pic>
      <p:sp>
        <p:nvSpPr>
          <p:cNvPr id="155" name="Text Box 11">
            <a:extLst>
              <a:ext uri="{FF2B5EF4-FFF2-40B4-BE49-F238E27FC236}">
                <a16:creationId xmlns:a16="http://schemas.microsoft.com/office/drawing/2014/main" id="{201E8072-2AB4-EE45-91C6-471227B72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65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Box 11">
            <a:extLst>
              <a:ext uri="{FF2B5EF4-FFF2-40B4-BE49-F238E27FC236}">
                <a16:creationId xmlns:a16="http://schemas.microsoft.com/office/drawing/2014/main" id="{3130CB83-203F-AE4D-8788-70A535988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63" y="604054"/>
            <a:ext cx="667112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Transformada de un tren de impulsos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E5980D5-63FA-5E4E-BE43-61CB7FF31212}"/>
              </a:ext>
            </a:extLst>
          </p:cNvPr>
          <p:cNvGrpSpPr/>
          <p:nvPr/>
        </p:nvGrpSpPr>
        <p:grpSpPr>
          <a:xfrm>
            <a:off x="2022419" y="2328944"/>
            <a:ext cx="4327010" cy="3359150"/>
            <a:chOff x="1079090" y="1689100"/>
            <a:chExt cx="4327010" cy="3359150"/>
          </a:xfrm>
        </p:grpSpPr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2B774DC7-B9B8-1D47-A146-D7209691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7C45574-4643-D144-AE45-B7A694B7A4A4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F776BB40-2AD3-B94C-81FD-AB12B3C18491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700ABF9-0808-F64A-A2E2-F9DF5498750F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AC98F2B0-98D4-B742-8B49-D301427B299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7C5035A4-BA14-E645-9C23-CD8C86A3FEC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B63D4A48-C402-BA42-8C7D-8CE8FBACE10C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4016A897-8B0A-004F-BB12-C31F17372F48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91F0BEDA-EF25-8441-97AD-A3DE732D3CAD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B95C17E-E0E4-AD48-B097-1E9183FD8639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7C83A7AA-BEF4-EF41-A1E8-CC5C5E70769E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576E9B5-6B22-E444-87EF-C160C09AF48F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4F0B4E9B-6725-0C47-B42D-4CF927D4DFA1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2E6CAAED-CC3E-9C46-8364-922C92DD0EEF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B84D04C7-EA83-7247-BFD9-53466A4B502D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4F3CBBB4-A82D-4F44-9BBE-D4FB56425E32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4881B1A4-6EED-A64C-B844-2BBE7F61A92F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E290C458-14FF-3F46-A66D-E7728A902698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0011D6E-3ED5-7F40-B34E-71C3FA217EAF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3A85D89-8307-A44B-A8F9-D6CE90ADDCE3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FFEA81DE-3F9D-3D42-A1EA-3A1221B50832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7CC6607-09F8-AC43-AD83-3A1B11FDB911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7139E43C-715C-3049-A575-733B8EC57780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A1912C97-B299-AA45-A08D-FE00A5D7D99A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C7FF1B16-6AC5-864A-8790-82A13680163D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DB95F38-6292-744C-B5FA-C62BF8FD2CCD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A377262C-F97C-BD4E-8A71-2CD2CDA1754E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9142D93-B91E-1E46-977C-986CE3FDB11E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6199635-0FB9-D348-8802-A01757B1D89D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5204A00E-8EE2-1449-9B5B-481352354B9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F4383CFD-E980-934B-9ED9-91076915202D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3B1DC7F9-75E3-DF4C-AF9A-F396DDD5A0A3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AB3DCE7E-28D4-814B-A8BC-A0A9D564DD30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1DFB425-50C6-8E4B-955A-4DB8C3B6C763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55E2F61B-BF96-124D-8EDB-4801049A76CB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A44FE35A-F4CC-0F44-A1C3-3FCF74A3E82A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81B2E1A3-A71A-DA49-9FC0-0EE5382B67D4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E7927A2F-03C8-CA49-81DC-36DD6DFAE47D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DA80F640-431F-5342-8881-CBD426B1047F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54F96FC-9230-394A-934A-6E485DB217EC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711A1E16-7497-DB40-B662-92665CB85AF3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29C2CF1-8462-7F49-B210-F2B4709D3913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0E9AFC3-15D9-7243-B394-22FFD4EFC319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BF0A32E-2E29-8E4F-819E-3A40323AA9E6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C6FAE03B-0975-184A-B933-EBF33D542CC0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F2CA36E0-C6E3-B249-999F-4FB7087794F3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2B08F00E-C5B2-8E46-9ADF-DDAA9E1C8BA3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6ED7622-5959-3742-A029-FBA7BF3FA724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7ADE1F30-9390-9141-A9ED-6A3A6D586D7C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A9DFF62-577C-4E4E-80E7-06A21AD1DD73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C01D35CB-C8C9-F64F-A0B5-12527C34D40A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CF426426-D261-D348-ACC1-A7DFD56549CD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E43EA79-7BF0-9042-A7D9-3D4E5B0ABA4C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B1A511AB-0652-7E42-A0F3-BA806110197E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418A0A69-3029-854E-82EB-77B194FF1198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857B7B0-A929-1B43-A8EE-134D3122D5D1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C2832A46-7297-BA46-9924-C10CD4C5912E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88AB2E5-1D07-CD4A-BE18-5BF2B51DE25B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AA926DCB-271D-9148-9859-298B1D6A6928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0AF24DDF-131B-A246-A538-AD9FE063D71A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FA0BB52-7545-C145-8A0F-334A63E7F7CD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4D73253-DBE3-1D46-958A-D7305A510A5B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6D621AA4-13FA-8345-AEA2-44CDCC788018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44E26F09-7A5A-3E4A-BD66-8C458CC12AE5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93C58DCC-F1C8-204B-BB59-CE4F533BDE08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793F4FA-F7ED-CB4D-A977-8505E6958D08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D4315333-D82F-434D-8DD0-DEA2F6E37E64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DB5D100-7BFF-134F-BCC5-3A7F2177F167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724D340D-1BDB-5D4E-8EFD-CD4AD788D855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FA779AC7-23F5-FC4F-B37A-A9E985B26627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11CB740D-5EC2-2343-AA6A-48E6DA722A4A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0B335863-5AFF-9742-8874-404A10E7A7CF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1F5721E-1A85-204B-A2DD-DA12996A2A0C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B55C477C-E30B-9646-888B-79524CE23127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9FDABA1-2F03-7E40-9C7A-82C458E7E850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9095949-7486-8B42-B904-4798CECECA8A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A89489FA-2B0E-D842-846D-54D3FE1C54C2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5083C89C-EF73-DB4C-987F-017F2E8932A2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4D34E81E-9BE7-1449-9D9E-7EEFAD7BAB03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7B899D7B-493F-004B-A51B-98501AF17273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679CAF9B-0F38-F940-9015-28727ACB4F57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97C1827A-73AA-0E46-ABC3-B8299D68A40E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2223D699-4B3B-B34A-B527-0C379C194855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41D9991A-78D1-2748-B697-F506F476086D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404458F-7F24-484D-8585-72C7E116EA69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2A30C65-6FFC-954A-9E89-D2C632FBA42F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8E9D2C3E-AD9C-5345-9D07-E0A8E07506E0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3B7FC842-17D4-D846-986A-68846DBC7499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4EF4962F-82E2-A342-9679-384747C91022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AED56920-D06B-D449-9820-771C584FBC65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6E4D1512-2BD0-134D-BABE-2833FFDA288A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6ABB1B9E-B749-4E4C-AB5B-B7B416DDE6E6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01CD692D-2CCD-DC4B-B404-C2215E3E9199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1DCE1A-FAD0-AC4A-9908-F56CBAA24C67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A50AE2B0-9821-5E4E-AB84-28BE52D9BB04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2286BBE0-B1E0-2D44-9B9B-93A49A4A1B25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26B7DE1-7540-6745-9633-68F0A8953D5E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5D9FEDE8-23E0-5449-9176-8D8C5749A68D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B6BE180-F666-D24F-ABF9-6832CCA84DE1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76773DE0-AD7B-7C46-9B84-3AC149C84637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57" name="Text Box 11">
            <a:extLst>
              <a:ext uri="{FF2B5EF4-FFF2-40B4-BE49-F238E27FC236}">
                <a16:creationId xmlns:a16="http://schemas.microsoft.com/office/drawing/2014/main" id="{36E744D4-8FE0-9041-B907-DA7E0C57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84" y="1607138"/>
            <a:ext cx="3066865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espacio:</a:t>
            </a:r>
            <a:endParaRPr lang="es-ES" sz="2400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67D215-ED94-0F41-8846-E50793901D7B}"/>
              </a:ext>
            </a:extLst>
          </p:cNvPr>
          <p:cNvCxnSpPr/>
          <p:nvPr/>
        </p:nvCxnSpPr>
        <p:spPr>
          <a:xfrm flipH="1">
            <a:off x="2033657" y="3641594"/>
            <a:ext cx="92468" cy="2742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C483386-9743-CF44-98A3-6877E7A11E25}"/>
              </a:ext>
            </a:extLst>
          </p:cNvPr>
          <p:cNvCxnSpPr>
            <a:cxnSpLocks/>
          </p:cNvCxnSpPr>
          <p:nvPr/>
        </p:nvCxnSpPr>
        <p:spPr>
          <a:xfrm flipH="1">
            <a:off x="3740136" y="2473725"/>
            <a:ext cx="815008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EA667010-BB31-2C40-9E32-6EF0B36F05E7}"/>
              </a:ext>
            </a:extLst>
          </p:cNvPr>
          <p:cNvSpPr txBox="1"/>
          <p:nvPr/>
        </p:nvSpPr>
        <p:spPr>
          <a:xfrm>
            <a:off x="3578088" y="582321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EC3FBBD2-8101-FE4E-BE80-8E48B3F3EC76}"/>
              </a:ext>
            </a:extLst>
          </p:cNvPr>
          <p:cNvSpPr txBox="1"/>
          <p:nvPr/>
        </p:nvSpPr>
        <p:spPr>
          <a:xfrm>
            <a:off x="6869014" y="36327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0709F-0876-504E-8345-D319ACBB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81" y="5424679"/>
            <a:ext cx="584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05A1C-7C85-4548-897E-FA8B338A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837" y="3575291"/>
            <a:ext cx="520700" cy="342900"/>
          </a:xfrm>
          <a:prstGeom prst="rect">
            <a:avLst/>
          </a:prstGeom>
        </p:spPr>
      </p:pic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C1E62373-59F1-B04C-81AD-291272EBC005}"/>
              </a:ext>
            </a:extLst>
          </p:cNvPr>
          <p:cNvCxnSpPr>
            <a:cxnSpLocks/>
          </p:cNvCxnSpPr>
          <p:nvPr/>
        </p:nvCxnSpPr>
        <p:spPr>
          <a:xfrm flipH="1" flipV="1">
            <a:off x="2260879" y="5667308"/>
            <a:ext cx="388536" cy="207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B66ECCB1-6F60-DD4B-A2D0-9EC638926D35}"/>
              </a:ext>
            </a:extLst>
          </p:cNvPr>
          <p:cNvCxnSpPr>
            <a:cxnSpLocks/>
          </p:cNvCxnSpPr>
          <p:nvPr/>
        </p:nvCxnSpPr>
        <p:spPr>
          <a:xfrm>
            <a:off x="2462370" y="3694469"/>
            <a:ext cx="4398652" cy="154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14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Box 11">
            <a:extLst>
              <a:ext uri="{FF2B5EF4-FFF2-40B4-BE49-F238E27FC236}">
                <a16:creationId xmlns:a16="http://schemas.microsoft.com/office/drawing/2014/main" id="{3130CB83-203F-AE4D-8788-70A535988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63" y="604054"/>
            <a:ext cx="667112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Transformada de un tren de impulsos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E5980D5-63FA-5E4E-BE43-61CB7FF31212}"/>
              </a:ext>
            </a:extLst>
          </p:cNvPr>
          <p:cNvGrpSpPr/>
          <p:nvPr/>
        </p:nvGrpSpPr>
        <p:grpSpPr>
          <a:xfrm>
            <a:off x="2022419" y="2328944"/>
            <a:ext cx="4327010" cy="3359150"/>
            <a:chOff x="1079090" y="1689100"/>
            <a:chExt cx="4327010" cy="3359150"/>
          </a:xfrm>
        </p:grpSpPr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2B774DC7-B9B8-1D47-A146-D7209691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7C45574-4643-D144-AE45-B7A694B7A4A4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700ABF9-0808-F64A-A2E2-F9DF5498750F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7C5035A4-BA14-E645-9C23-CD8C86A3FEC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4016A897-8B0A-004F-BB12-C31F17372F48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B95C17E-E0E4-AD48-B097-1E9183FD8639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3A85D89-8307-A44B-A8F9-D6CE90ADDCE3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7CC6607-09F8-AC43-AD83-3A1B11FDB911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A1912C97-B299-AA45-A08D-FE00A5D7D99A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DB95F38-6292-744C-B5FA-C62BF8FD2CCD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9142D93-B91E-1E46-977C-986CE3FDB11E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E7927A2F-03C8-CA49-81DC-36DD6DFAE47D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54F96FC-9230-394A-934A-6E485DB217EC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29C2CF1-8462-7F49-B210-F2B4709D3913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BF0A32E-2E29-8E4F-819E-3A40323AA9E6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F2CA36E0-C6E3-B249-999F-4FB7087794F3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857B7B0-A929-1B43-A8EE-134D3122D5D1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88AB2E5-1D07-CD4A-BE18-5BF2B51DE25B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0AF24DDF-131B-A246-A538-AD9FE063D71A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4D73253-DBE3-1D46-958A-D7305A510A5B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44E26F09-7A5A-3E4A-BD66-8C458CC12AE5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B55C477C-E30B-9646-888B-79524CE23127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9095949-7486-8B42-B904-4798CECECA8A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5083C89C-EF73-DB4C-987F-017F2E8932A2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7B899D7B-493F-004B-A51B-98501AF17273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97C1827A-73AA-0E46-ABC3-B8299D68A40E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6ABB1B9E-B749-4E4C-AB5B-B7B416DDE6E6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1DCE1A-FAD0-AC4A-9908-F56CBAA24C67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2286BBE0-B1E0-2D44-9B9B-93A49A4A1B25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5D9FEDE8-23E0-5449-9176-8D8C5749A68D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76773DE0-AD7B-7C46-9B84-3AC149C84637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57" name="Text Box 11">
            <a:extLst>
              <a:ext uri="{FF2B5EF4-FFF2-40B4-BE49-F238E27FC236}">
                <a16:creationId xmlns:a16="http://schemas.microsoft.com/office/drawing/2014/main" id="{36E744D4-8FE0-9041-B907-DA7E0C57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84" y="1607138"/>
            <a:ext cx="375134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frecuencia:</a:t>
            </a:r>
            <a:endParaRPr lang="es-ES" sz="2400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67D215-ED94-0F41-8846-E50793901D7B}"/>
              </a:ext>
            </a:extLst>
          </p:cNvPr>
          <p:cNvCxnSpPr>
            <a:cxnSpLocks/>
          </p:cNvCxnSpPr>
          <p:nvPr/>
        </p:nvCxnSpPr>
        <p:spPr>
          <a:xfrm flipH="1">
            <a:off x="1921053" y="3641594"/>
            <a:ext cx="205072" cy="4371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C483386-9743-CF44-98A3-6877E7A11E25}"/>
              </a:ext>
            </a:extLst>
          </p:cNvPr>
          <p:cNvCxnSpPr>
            <a:cxnSpLocks/>
          </p:cNvCxnSpPr>
          <p:nvPr/>
        </p:nvCxnSpPr>
        <p:spPr>
          <a:xfrm flipH="1">
            <a:off x="3740136" y="2473725"/>
            <a:ext cx="815008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7048630B-BBB8-6D48-AC27-A6BB8CF1ACA7}"/>
              </a:ext>
            </a:extLst>
          </p:cNvPr>
          <p:cNvCxnSpPr>
            <a:cxnSpLocks/>
          </p:cNvCxnSpPr>
          <p:nvPr/>
        </p:nvCxnSpPr>
        <p:spPr>
          <a:xfrm>
            <a:off x="2462370" y="3694469"/>
            <a:ext cx="4398652" cy="154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EA667010-BB31-2C40-9E32-6EF0B36F05E7}"/>
              </a:ext>
            </a:extLst>
          </p:cNvPr>
          <p:cNvSpPr txBox="1"/>
          <p:nvPr/>
        </p:nvSpPr>
        <p:spPr>
          <a:xfrm>
            <a:off x="3578088" y="58232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EC3FBBD2-8101-FE4E-BE80-8E48B3F3EC76}"/>
              </a:ext>
            </a:extLst>
          </p:cNvPr>
          <p:cNvSpPr txBox="1"/>
          <p:nvPr/>
        </p:nvSpPr>
        <p:spPr>
          <a:xfrm>
            <a:off x="6869014" y="36327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C1E62373-59F1-B04C-81AD-291272EBC005}"/>
              </a:ext>
            </a:extLst>
          </p:cNvPr>
          <p:cNvCxnSpPr>
            <a:cxnSpLocks/>
          </p:cNvCxnSpPr>
          <p:nvPr/>
        </p:nvCxnSpPr>
        <p:spPr>
          <a:xfrm flipH="1" flipV="1">
            <a:off x="2260879" y="5667308"/>
            <a:ext cx="787121" cy="629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A05F494-9CCA-1445-A030-50DCD427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02" y="3277323"/>
            <a:ext cx="558800" cy="9398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D6185A0-2B12-994D-A31D-3D254D0C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89" y="5150186"/>
            <a:ext cx="622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5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2025E9-216B-E24F-842A-00877E8D54A9}"/>
              </a:ext>
            </a:extLst>
          </p:cNvPr>
          <p:cNvGrpSpPr/>
          <p:nvPr/>
        </p:nvGrpSpPr>
        <p:grpSpPr>
          <a:xfrm>
            <a:off x="120694" y="1046550"/>
            <a:ext cx="5899275" cy="4937147"/>
            <a:chOff x="322717" y="1046550"/>
            <a:chExt cx="5899275" cy="493714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55ABCD4-DAB5-5A46-ABB2-787982AF5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17" y="1046550"/>
              <a:ext cx="4908162" cy="4937147"/>
            </a:xfrm>
            <a:prstGeom prst="rect">
              <a:avLst/>
            </a:prstGeom>
          </p:spPr>
        </p:pic>
        <p:sp>
          <p:nvSpPr>
            <p:cNvPr id="27" name="Text Box 11">
              <a:extLst>
                <a:ext uri="{FF2B5EF4-FFF2-40B4-BE49-F238E27FC236}">
                  <a16:creationId xmlns:a16="http://schemas.microsoft.com/office/drawing/2014/main" id="{4F2D9CBB-9E3F-D04A-932C-A7E47A3FF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4829" y="1046550"/>
              <a:ext cx="877163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6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  <a:ea typeface="Arial" charset="0"/>
                </a:rPr>
                <a:t>original</a:t>
              </a:r>
              <a:endParaRPr lang="es-ES" sz="16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55D70F-1B3B-2042-8983-9BC73AFECC25}"/>
              </a:ext>
            </a:extLst>
          </p:cNvPr>
          <p:cNvGrpSpPr/>
          <p:nvPr/>
        </p:nvGrpSpPr>
        <p:grpSpPr>
          <a:xfrm>
            <a:off x="465959" y="1520790"/>
            <a:ext cx="7422669" cy="4924572"/>
            <a:chOff x="667982" y="1520790"/>
            <a:chExt cx="7422669" cy="49245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D4B4F5D-DAFB-F742-AB0F-946377BB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82" y="1527538"/>
              <a:ext cx="4956471" cy="4917824"/>
            </a:xfrm>
            <a:prstGeom prst="rect">
              <a:avLst/>
            </a:prstGeom>
          </p:spPr>
        </p:pic>
        <p:sp>
          <p:nvSpPr>
            <p:cNvPr id="29" name="Text Box 11">
              <a:extLst>
                <a:ext uri="{FF2B5EF4-FFF2-40B4-BE49-F238E27FC236}">
                  <a16:creationId xmlns:a16="http://schemas.microsoft.com/office/drawing/2014/main" id="{12C4ECE1-D418-1649-B349-CA6FF0AB3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4605" y="1520790"/>
              <a:ext cx="2416046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6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  <a:ea typeface="Arial" charset="0"/>
                </a:rPr>
                <a:t>muestreo cada 2 pixeles</a:t>
              </a:r>
              <a:endParaRPr lang="es-ES" sz="16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D313E7-5D26-B14C-AEE3-55ABCE5F8ECE}"/>
              </a:ext>
            </a:extLst>
          </p:cNvPr>
          <p:cNvGrpSpPr/>
          <p:nvPr/>
        </p:nvGrpSpPr>
        <p:grpSpPr>
          <a:xfrm>
            <a:off x="1177539" y="1969879"/>
            <a:ext cx="7349905" cy="4956471"/>
            <a:chOff x="1379562" y="1969879"/>
            <a:chExt cx="7349905" cy="49564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24BB84-3998-1447-8571-3981B40C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562" y="1969879"/>
              <a:ext cx="4946809" cy="4956471"/>
            </a:xfrm>
            <a:prstGeom prst="rect">
              <a:avLst/>
            </a:prstGeom>
          </p:spPr>
        </p:pic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5E0F0248-E2A4-7648-95C2-3F84AB6BA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3421" y="1995030"/>
              <a:ext cx="2416046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6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  <a:ea typeface="Arial" charset="0"/>
                </a:rPr>
                <a:t>muestreo cada 3 pixeles</a:t>
              </a:r>
              <a:endParaRPr lang="es-ES" sz="16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9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D99247-7E90-1746-8AA2-B49D4B76EFAD}"/>
              </a:ext>
            </a:extLst>
          </p:cNvPr>
          <p:cNvCxnSpPr>
            <a:cxnSpLocks/>
          </p:cNvCxnSpPr>
          <p:nvPr/>
        </p:nvCxnSpPr>
        <p:spPr>
          <a:xfrm flipH="1">
            <a:off x="6348984" y="208158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BCB1-8750-E34B-B22E-28A93801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2" y="2079495"/>
            <a:ext cx="3196660" cy="31966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2C79BB2B-AA17-7A44-AD6B-D9DDD061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32" y="1304607"/>
            <a:ext cx="225254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29234D-C36F-0A49-B10A-0DA234B36B3C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1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BCB1-8750-E34B-B22E-28A93801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572" y="2091958"/>
            <a:ext cx="3196660" cy="31717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281CE8-E273-7248-956B-110141F9C02D}"/>
              </a:ext>
            </a:extLst>
          </p:cNvPr>
          <p:cNvCxnSpPr>
            <a:cxnSpLocks/>
          </p:cNvCxnSpPr>
          <p:nvPr/>
        </p:nvCxnSpPr>
        <p:spPr>
          <a:xfrm flipH="1">
            <a:off x="6348984" y="208158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2C79BB2B-AA17-7A44-AD6B-D9DDD061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32" y="1304607"/>
            <a:ext cx="225254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5DD2D6-D0E2-A640-81E2-9CA0B88C9956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F0EE2E8-37CE-274B-ADFB-44C0ECAF2E04}"/>
              </a:ext>
            </a:extLst>
          </p:cNvPr>
          <p:cNvSpPr/>
          <p:nvPr/>
        </p:nvSpPr>
        <p:spPr bwMode="auto">
          <a:xfrm>
            <a:off x="7012279" y="2945219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1022FB-CBB3-F147-899B-AEB481C5B66E}"/>
              </a:ext>
            </a:extLst>
          </p:cNvPr>
          <p:cNvSpPr/>
          <p:nvPr/>
        </p:nvSpPr>
        <p:spPr bwMode="auto">
          <a:xfrm>
            <a:off x="4609107" y="2945219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38A6F27-1321-D24B-8798-C84E9232446E}"/>
              </a:ext>
            </a:extLst>
          </p:cNvPr>
          <p:cNvSpPr/>
          <p:nvPr/>
        </p:nvSpPr>
        <p:spPr bwMode="auto">
          <a:xfrm>
            <a:off x="5805376" y="1728696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959DCB2-19DF-584D-B13A-5882D55C5337}"/>
              </a:ext>
            </a:extLst>
          </p:cNvPr>
          <p:cNvSpPr/>
          <p:nvPr/>
        </p:nvSpPr>
        <p:spPr bwMode="auto">
          <a:xfrm>
            <a:off x="7012279" y="1728696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DBFD1B-3630-4045-9F8F-F9AE90166A04}"/>
              </a:ext>
            </a:extLst>
          </p:cNvPr>
          <p:cNvSpPr/>
          <p:nvPr/>
        </p:nvSpPr>
        <p:spPr bwMode="auto">
          <a:xfrm>
            <a:off x="4609107" y="1728696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8907100-8676-324C-BEE7-24040888D3F9}"/>
              </a:ext>
            </a:extLst>
          </p:cNvPr>
          <p:cNvSpPr/>
          <p:nvPr/>
        </p:nvSpPr>
        <p:spPr bwMode="auto">
          <a:xfrm>
            <a:off x="5805376" y="4149187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F6F8BA9-6007-7242-88D6-2669D7FC74A2}"/>
              </a:ext>
            </a:extLst>
          </p:cNvPr>
          <p:cNvSpPr/>
          <p:nvPr/>
        </p:nvSpPr>
        <p:spPr bwMode="auto">
          <a:xfrm>
            <a:off x="7012279" y="4149187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2225C23-ACB5-3844-ADB8-B2D2BE3AAC98}"/>
              </a:ext>
            </a:extLst>
          </p:cNvPr>
          <p:cNvSpPr/>
          <p:nvPr/>
        </p:nvSpPr>
        <p:spPr bwMode="auto">
          <a:xfrm>
            <a:off x="4609107" y="4149187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99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latin typeface="Trebuchet MS" panose="020B0703020202090204" pitchFamily="34" charset="0"/>
              </a:rPr>
              <a:t>Recordatorio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2267523" y="4536374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u="none">
                <a:latin typeface="Trebuchet MS" panose="020B0703020202090204" pitchFamily="34" charset="0"/>
              </a:rPr>
              <a:t>La convolución de una señal por el impulso</a:t>
            </a:r>
          </a:p>
          <a:p>
            <a:pPr algn="ctr"/>
            <a:r>
              <a:rPr lang="es-ES_tradnl" u="none">
                <a:latin typeface="Trebuchet MS" panose="020B0703020202090204" pitchFamily="34" charset="0"/>
              </a:rPr>
              <a:t>es la misma señal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9C930-F232-E346-BBBD-5DA3FB6B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161723"/>
            <a:ext cx="2565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84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BCB1-8750-E34B-B22E-28A93801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126" y="2091958"/>
            <a:ext cx="3165551" cy="31717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281CE8-E273-7248-956B-110141F9C02D}"/>
              </a:ext>
            </a:extLst>
          </p:cNvPr>
          <p:cNvCxnSpPr>
            <a:cxnSpLocks/>
          </p:cNvCxnSpPr>
          <p:nvPr/>
        </p:nvCxnSpPr>
        <p:spPr>
          <a:xfrm flipH="1">
            <a:off x="6348984" y="189019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2C79BB2B-AA17-7A44-AD6B-D9DDD061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32" y="1304607"/>
            <a:ext cx="225254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B3D099C-D471-E14E-82F9-2E2FDD4CCE9E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A6F0CBF-C1B0-6B45-B04D-12BDFD65ABD1}"/>
              </a:ext>
            </a:extLst>
          </p:cNvPr>
          <p:cNvSpPr/>
          <p:nvPr/>
        </p:nvSpPr>
        <p:spPr bwMode="auto">
          <a:xfrm>
            <a:off x="6703934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569189F-FEF1-A240-8176-4CA6D4938680}"/>
              </a:ext>
            </a:extLst>
          </p:cNvPr>
          <p:cNvSpPr/>
          <p:nvPr/>
        </p:nvSpPr>
        <p:spPr bwMode="auto">
          <a:xfrm>
            <a:off x="4896190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1DBB8B-AD0C-C74C-822D-9A874E4CBF89}"/>
              </a:ext>
            </a:extLst>
          </p:cNvPr>
          <p:cNvSpPr/>
          <p:nvPr/>
        </p:nvSpPr>
        <p:spPr bwMode="auto">
          <a:xfrm>
            <a:off x="5805376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295DA80-205F-4B40-AD93-05A4CACE348F}"/>
              </a:ext>
            </a:extLst>
          </p:cNvPr>
          <p:cNvSpPr/>
          <p:nvPr/>
        </p:nvSpPr>
        <p:spPr bwMode="auto">
          <a:xfrm>
            <a:off x="6703934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EBD91B6-CCE8-6243-8D6D-8AA5E107F178}"/>
              </a:ext>
            </a:extLst>
          </p:cNvPr>
          <p:cNvSpPr/>
          <p:nvPr/>
        </p:nvSpPr>
        <p:spPr bwMode="auto">
          <a:xfrm>
            <a:off x="4896190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D139904-8FBD-6D4B-87D4-B3A2C5E900CD}"/>
              </a:ext>
            </a:extLst>
          </p:cNvPr>
          <p:cNvSpPr/>
          <p:nvPr/>
        </p:nvSpPr>
        <p:spPr bwMode="auto">
          <a:xfrm>
            <a:off x="5805376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6179E0B-490D-D94D-982F-FBEBFDF43EF1}"/>
              </a:ext>
            </a:extLst>
          </p:cNvPr>
          <p:cNvSpPr/>
          <p:nvPr/>
        </p:nvSpPr>
        <p:spPr bwMode="auto">
          <a:xfrm>
            <a:off x="6703934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4715C1-5F4E-AD49-B87A-FC8ED52EDE92}"/>
              </a:ext>
            </a:extLst>
          </p:cNvPr>
          <p:cNvSpPr/>
          <p:nvPr/>
        </p:nvSpPr>
        <p:spPr bwMode="auto">
          <a:xfrm>
            <a:off x="4896190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D59429-4939-C44D-A8B4-8107C6A32BB0}"/>
              </a:ext>
            </a:extLst>
          </p:cNvPr>
          <p:cNvCxnSpPr>
            <a:cxnSpLocks/>
          </p:cNvCxnSpPr>
          <p:nvPr/>
        </p:nvCxnSpPr>
        <p:spPr bwMode="auto">
          <a:xfrm flipH="1">
            <a:off x="4941829" y="4380840"/>
            <a:ext cx="959932" cy="11725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 Box 11">
            <a:extLst>
              <a:ext uri="{FF2B5EF4-FFF2-40B4-BE49-F238E27FC236}">
                <a16:creationId xmlns:a16="http://schemas.microsoft.com/office/drawing/2014/main" id="{F370A4D1-A156-1C46-9822-DBAA3A573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776" y="5660003"/>
            <a:ext cx="104252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Traslape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65299DF-2A23-7F49-8A6B-E14FAC50DF1B}"/>
              </a:ext>
            </a:extLst>
          </p:cNvPr>
          <p:cNvSpPr txBox="1"/>
          <p:nvPr/>
        </p:nvSpPr>
        <p:spPr>
          <a:xfrm>
            <a:off x="194216" y="5636997"/>
            <a:ext cx="3751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none" dirty="0">
                <a:latin typeface="Trebuchet MS" panose="020B0703020202090204" pitchFamily="34" charset="0"/>
              </a:rPr>
              <a:t>La </a:t>
            </a:r>
            <a:r>
              <a:rPr lang="en-US" sz="1600" u="none" dirty="0" err="1">
                <a:latin typeface="Trebuchet MS" panose="020B0703020202090204" pitchFamily="34" charset="0"/>
              </a:rPr>
              <a:t>frecuencia</a:t>
            </a:r>
            <a:r>
              <a:rPr lang="en-US" sz="1600" u="none" dirty="0">
                <a:latin typeface="Trebuchet MS" panose="020B0703020202090204" pitchFamily="34" charset="0"/>
              </a:rPr>
              <a:t> de </a:t>
            </a:r>
            <a:r>
              <a:rPr lang="en-US" sz="1600" u="none" dirty="0" err="1">
                <a:latin typeface="Trebuchet MS" panose="020B0703020202090204" pitchFamily="34" charset="0"/>
              </a:rPr>
              <a:t>muestreo</a:t>
            </a:r>
            <a:r>
              <a:rPr lang="en-US" sz="1600" u="none" dirty="0">
                <a:latin typeface="Trebuchet MS" panose="020B0703020202090204" pitchFamily="34" charset="0"/>
              </a:rPr>
              <a:t> debe ser al </a:t>
            </a:r>
            <a:r>
              <a:rPr lang="en-US" sz="1600" u="none" dirty="0" err="1">
                <a:latin typeface="Trebuchet MS" panose="020B0703020202090204" pitchFamily="34" charset="0"/>
              </a:rPr>
              <a:t>menos</a:t>
            </a:r>
            <a:r>
              <a:rPr lang="en-US" sz="1600" u="none" dirty="0">
                <a:latin typeface="Trebuchet MS" panose="020B0703020202090204" pitchFamily="34" charset="0"/>
              </a:rPr>
              <a:t> el doble de la </a:t>
            </a:r>
            <a:r>
              <a:rPr lang="en-US" sz="1600" u="none" dirty="0" err="1">
                <a:latin typeface="Trebuchet MS" panose="020B0703020202090204" pitchFamily="34" charset="0"/>
              </a:rPr>
              <a:t>frecuencia</a:t>
            </a:r>
            <a:r>
              <a:rPr lang="en-US" sz="1600" u="none" dirty="0">
                <a:latin typeface="Trebuchet MS" panose="020B0703020202090204" pitchFamily="34" charset="0"/>
              </a:rPr>
              <a:t> </a:t>
            </a:r>
            <a:r>
              <a:rPr lang="en-US" sz="1600" u="none" dirty="0" err="1">
                <a:latin typeface="Trebuchet MS" panose="020B0703020202090204" pitchFamily="34" charset="0"/>
              </a:rPr>
              <a:t>máxima</a:t>
            </a:r>
            <a:r>
              <a:rPr lang="en-US" sz="1600" u="none" dirty="0">
                <a:latin typeface="Trebuchet MS" panose="020B0703020202090204" pitchFamily="34" charset="0"/>
              </a:rPr>
              <a:t> de la imagen.</a:t>
            </a:r>
          </a:p>
        </p:txBody>
      </p:sp>
    </p:spTree>
    <p:extLst>
      <p:ext uri="{BB962C8B-B14F-4D97-AF65-F5344CB8AC3E}">
        <p14:creationId xmlns:p14="http://schemas.microsoft.com/office/powerpoint/2010/main" val="426519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281CE8-E273-7248-956B-110141F9C02D}"/>
              </a:ext>
            </a:extLst>
          </p:cNvPr>
          <p:cNvCxnSpPr>
            <a:cxnSpLocks/>
          </p:cNvCxnSpPr>
          <p:nvPr/>
        </p:nvCxnSpPr>
        <p:spPr>
          <a:xfrm flipH="1">
            <a:off x="6348984" y="189019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B3D099C-D471-E14E-82F9-2E2FDD4CCE9E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A6F0CBF-C1B0-6B45-B04D-12BDFD65ABD1}"/>
              </a:ext>
            </a:extLst>
          </p:cNvPr>
          <p:cNvSpPr/>
          <p:nvPr/>
        </p:nvSpPr>
        <p:spPr bwMode="auto">
          <a:xfrm>
            <a:off x="6703934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569189F-FEF1-A240-8176-4CA6D4938680}"/>
              </a:ext>
            </a:extLst>
          </p:cNvPr>
          <p:cNvSpPr/>
          <p:nvPr/>
        </p:nvSpPr>
        <p:spPr bwMode="auto">
          <a:xfrm>
            <a:off x="4896190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1DBB8B-AD0C-C74C-822D-9A874E4CBF89}"/>
              </a:ext>
            </a:extLst>
          </p:cNvPr>
          <p:cNvSpPr/>
          <p:nvPr/>
        </p:nvSpPr>
        <p:spPr bwMode="auto">
          <a:xfrm>
            <a:off x="5805376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295DA80-205F-4B40-AD93-05A4CACE348F}"/>
              </a:ext>
            </a:extLst>
          </p:cNvPr>
          <p:cNvSpPr/>
          <p:nvPr/>
        </p:nvSpPr>
        <p:spPr bwMode="auto">
          <a:xfrm>
            <a:off x="6703934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EBD91B6-CCE8-6243-8D6D-8AA5E107F178}"/>
              </a:ext>
            </a:extLst>
          </p:cNvPr>
          <p:cNvSpPr/>
          <p:nvPr/>
        </p:nvSpPr>
        <p:spPr bwMode="auto">
          <a:xfrm>
            <a:off x="4896190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D139904-8FBD-6D4B-87D4-B3A2C5E900CD}"/>
              </a:ext>
            </a:extLst>
          </p:cNvPr>
          <p:cNvSpPr/>
          <p:nvPr/>
        </p:nvSpPr>
        <p:spPr bwMode="auto">
          <a:xfrm>
            <a:off x="5805376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6179E0B-490D-D94D-982F-FBEBFDF43EF1}"/>
              </a:ext>
            </a:extLst>
          </p:cNvPr>
          <p:cNvSpPr/>
          <p:nvPr/>
        </p:nvSpPr>
        <p:spPr bwMode="auto">
          <a:xfrm>
            <a:off x="6703934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4715C1-5F4E-AD49-B87A-FC8ED52EDE92}"/>
              </a:ext>
            </a:extLst>
          </p:cNvPr>
          <p:cNvSpPr/>
          <p:nvPr/>
        </p:nvSpPr>
        <p:spPr bwMode="auto">
          <a:xfrm>
            <a:off x="4896190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D59429-4939-C44D-A8B4-8107C6A32BB0}"/>
              </a:ext>
            </a:extLst>
          </p:cNvPr>
          <p:cNvCxnSpPr>
            <a:cxnSpLocks/>
          </p:cNvCxnSpPr>
          <p:nvPr/>
        </p:nvCxnSpPr>
        <p:spPr bwMode="auto">
          <a:xfrm flipH="1">
            <a:off x="5034103" y="3633642"/>
            <a:ext cx="959932" cy="11725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 Box 11">
            <a:extLst>
              <a:ext uri="{FF2B5EF4-FFF2-40B4-BE49-F238E27FC236}">
                <a16:creationId xmlns:a16="http://schemas.microsoft.com/office/drawing/2014/main" id="{F370A4D1-A156-1C46-9822-DBAA3A573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913" y="4915471"/>
            <a:ext cx="1898277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Filtro pasa bajos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43D8DA-079C-1746-AB8A-CD4DC7084954}"/>
              </a:ext>
            </a:extLst>
          </p:cNvPr>
          <p:cNvSpPr/>
          <p:nvPr/>
        </p:nvSpPr>
        <p:spPr bwMode="auto">
          <a:xfrm>
            <a:off x="5996763" y="3083442"/>
            <a:ext cx="691116" cy="808074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12324-0B1B-BA47-863F-FCE5B00EC0AB}"/>
              </a:ext>
            </a:extLst>
          </p:cNvPr>
          <p:cNvSpPr txBox="1"/>
          <p:nvPr/>
        </p:nvSpPr>
        <p:spPr>
          <a:xfrm>
            <a:off x="322717" y="1960111"/>
            <a:ext cx="40961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none" dirty="0" err="1">
                <a:latin typeface="Trebuchet MS" panose="020B0703020202090204" pitchFamily="34" charset="0"/>
              </a:rPr>
              <a:t>Cómo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evitar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traslape</a:t>
            </a:r>
            <a:r>
              <a:rPr lang="en-US" sz="2800" u="none" dirty="0">
                <a:latin typeface="Trebuchet MS" panose="020B0703020202090204" pitchFamily="34" charset="0"/>
              </a:rPr>
              <a:t>:</a:t>
            </a:r>
          </a:p>
          <a:p>
            <a:endParaRPr lang="en-US" sz="2800" u="none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US" sz="2800" u="none" dirty="0" err="1">
                <a:latin typeface="Trebuchet MS" panose="020B0703020202090204" pitchFamily="34" charset="0"/>
              </a:rPr>
              <a:t>Tomar</a:t>
            </a:r>
            <a:r>
              <a:rPr lang="en-US" sz="2800" u="none" dirty="0">
                <a:latin typeface="Trebuchet MS" panose="020B0703020202090204" pitchFamily="34" charset="0"/>
              </a:rPr>
              <a:t> imagen original</a:t>
            </a:r>
          </a:p>
          <a:p>
            <a:pPr marL="342900" indent="-342900">
              <a:buAutoNum type="arabicPeriod"/>
            </a:pPr>
            <a:r>
              <a:rPr lang="en-US" sz="2800" u="none" dirty="0" err="1">
                <a:latin typeface="Trebuchet MS" panose="020B0703020202090204" pitchFamily="34" charset="0"/>
              </a:rPr>
              <a:t>Filtro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pasa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bajos</a:t>
            </a:r>
            <a:endParaRPr lang="en-US" sz="2800" u="none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US" sz="2800" u="none" dirty="0" err="1">
                <a:latin typeface="Trebuchet MS" panose="020B0703020202090204" pitchFamily="34" charset="0"/>
              </a:rPr>
              <a:t>Muestreo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36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867401D-B272-C24C-99B3-02180D29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74" y="1378235"/>
            <a:ext cx="5640730" cy="501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D4C0C-E39D-1843-95D2-92FE439176B2}"/>
              </a:ext>
            </a:extLst>
          </p:cNvPr>
          <p:cNvSpPr txBox="1"/>
          <p:nvPr/>
        </p:nvSpPr>
        <p:spPr>
          <a:xfrm>
            <a:off x="7283304" y="587980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2048 x 2048</a:t>
            </a:r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CE6A7445-F279-754A-B9AE-B01D811CB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505619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2D: Imagen original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0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690605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2D: Muestreo sin filtro pasabajos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16BCB-9FBC-2A4F-9B00-FF29647E74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00" y="1488557"/>
            <a:ext cx="5712331" cy="49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DD8C0B-0D1D-754B-98CC-5A3923E91BB6}"/>
              </a:ext>
            </a:extLst>
          </p:cNvPr>
          <p:cNvSpPr txBox="1"/>
          <p:nvPr/>
        </p:nvSpPr>
        <p:spPr>
          <a:xfrm>
            <a:off x="7283304" y="58798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256 x 256</a:t>
            </a:r>
          </a:p>
        </p:txBody>
      </p:sp>
    </p:spTree>
    <p:extLst>
      <p:ext uri="{BB962C8B-B14F-4D97-AF65-F5344CB8AC3E}">
        <p14:creationId xmlns:p14="http://schemas.microsoft.com/office/powerpoint/2010/main" val="100303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D8C0B-0D1D-754B-98CC-5A3923E91BB6}"/>
              </a:ext>
            </a:extLst>
          </p:cNvPr>
          <p:cNvSpPr txBox="1"/>
          <p:nvPr/>
        </p:nvSpPr>
        <p:spPr>
          <a:xfrm>
            <a:off x="7283304" y="58798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256 x 256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DF6B6-D449-6640-B001-A58F4AF1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88" y="1494758"/>
            <a:ext cx="5712331" cy="4914519"/>
          </a:xfrm>
          <a:prstGeom prst="rect">
            <a:avLst/>
          </a:prstGeom>
        </p:spPr>
      </p:pic>
      <p:sp>
        <p:nvSpPr>
          <p:cNvPr id="8" name="Text Box 11">
            <a:extLst>
              <a:ext uri="{FF2B5EF4-FFF2-40B4-BE49-F238E27FC236}">
                <a16:creationId xmlns:a16="http://schemas.microsoft.com/office/drawing/2014/main" id="{DAEBE4CA-F7C3-BD4F-A228-97050B583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701025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2D: Muestreo con filtro pasabajos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222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04C0CA-F4FC-77EF-DB3F-89036CF29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4" y="309738"/>
            <a:ext cx="7772400" cy="62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5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0AB265-7BB4-3130-A188-BA0875608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/>
          <a:stretch/>
        </p:blipFill>
        <p:spPr>
          <a:xfrm>
            <a:off x="2180311" y="1593850"/>
            <a:ext cx="4783378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07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46D34D-33CF-9BA1-93C1-BCF94315F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2"/>
          <a:stretch/>
        </p:blipFill>
        <p:spPr>
          <a:xfrm>
            <a:off x="2283236" y="1644650"/>
            <a:ext cx="4577528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30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BDB57F-7DC0-5FAE-F8D0-D96705574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1" r="7367"/>
          <a:stretch/>
        </p:blipFill>
        <p:spPr>
          <a:xfrm>
            <a:off x="2787267" y="2032000"/>
            <a:ext cx="3569465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36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ECA57-3795-8DFF-20F3-81E25C1A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r="6626"/>
          <a:stretch/>
        </p:blipFill>
        <p:spPr>
          <a:xfrm>
            <a:off x="3068198" y="2298700"/>
            <a:ext cx="3007604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4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Recordatorio</a:t>
            </a:r>
            <a:endParaRPr lang="en-US" dirty="0">
              <a:latin typeface="Trebuchet MS" panose="020B070302020209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F50C75-BB8B-794B-A1C1-F7A24DFAB6E8}"/>
              </a:ext>
            </a:extLst>
          </p:cNvPr>
          <p:cNvGrpSpPr/>
          <p:nvPr/>
        </p:nvGrpSpPr>
        <p:grpSpPr>
          <a:xfrm>
            <a:off x="4086101" y="2741941"/>
            <a:ext cx="971798" cy="199925"/>
            <a:chOff x="3598223" y="2780781"/>
            <a:chExt cx="971798" cy="1999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CDD3B0-86AC-BC44-BB44-E9E3B7F25CD1}"/>
                </a:ext>
              </a:extLst>
            </p:cNvPr>
            <p:cNvSpPr/>
            <p:nvPr/>
          </p:nvSpPr>
          <p:spPr bwMode="auto">
            <a:xfrm>
              <a:off x="3598223" y="2782759"/>
              <a:ext cx="201881" cy="19794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7A3473-080C-9A4B-B94D-EDE8E4DF4302}"/>
                </a:ext>
              </a:extLst>
            </p:cNvPr>
            <p:cNvSpPr/>
            <p:nvPr/>
          </p:nvSpPr>
          <p:spPr bwMode="auto">
            <a:xfrm>
              <a:off x="4368140" y="2780781"/>
              <a:ext cx="201881" cy="19794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E4D62-2634-7A43-8D39-B311C5580C89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 flipV="1">
              <a:off x="3800104" y="2879755"/>
              <a:ext cx="568036" cy="19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1350605" y="4583876"/>
            <a:ext cx="644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none" dirty="0">
                <a:latin typeface="Trebuchet MS" panose="020B0703020202090204" pitchFamily="34" charset="0"/>
              </a:rPr>
              <a:t>La </a:t>
            </a:r>
            <a:r>
              <a:rPr lang="en-US" u="none" dirty="0" err="1">
                <a:latin typeface="Trebuchet MS" panose="020B0703020202090204" pitchFamily="34" charset="0"/>
              </a:rPr>
              <a:t>transformada</a:t>
            </a:r>
            <a:r>
              <a:rPr lang="en-US" u="none" dirty="0">
                <a:latin typeface="Trebuchet MS" panose="020B0703020202090204" pitchFamily="34" charset="0"/>
              </a:rPr>
              <a:t> de Fourier de la </a:t>
            </a:r>
            <a:r>
              <a:rPr lang="en-US" u="none" dirty="0" err="1">
                <a:latin typeface="Trebuchet MS" panose="020B0703020202090204" pitchFamily="34" charset="0"/>
              </a:rPr>
              <a:t>convolución</a:t>
            </a:r>
            <a:r>
              <a:rPr lang="en-US" u="none" dirty="0">
                <a:latin typeface="Trebuchet MS" panose="020B0703020202090204" pitchFamily="34" charset="0"/>
              </a:rPr>
              <a:t> de dos </a:t>
            </a:r>
            <a:r>
              <a:rPr lang="en-US" u="none" dirty="0" err="1">
                <a:latin typeface="Trebuchet MS" panose="020B0703020202090204" pitchFamily="34" charset="0"/>
              </a:rPr>
              <a:t>señales</a:t>
            </a:r>
            <a:endParaRPr lang="en-US" u="none" dirty="0">
              <a:latin typeface="Trebuchet MS" panose="020B0703020202090204" pitchFamily="34" charset="0"/>
            </a:endParaRPr>
          </a:p>
          <a:p>
            <a:pPr algn="ctr"/>
            <a:r>
              <a:rPr lang="en-US" u="none" dirty="0">
                <a:latin typeface="Trebuchet MS" panose="020B0703020202090204" pitchFamily="34" charset="0"/>
              </a:rPr>
              <a:t>es la </a:t>
            </a:r>
            <a:r>
              <a:rPr lang="en-US" u="none" dirty="0" err="1">
                <a:latin typeface="Trebuchet MS" panose="020B0703020202090204" pitchFamily="34" charset="0"/>
              </a:rPr>
              <a:t>multiplicación</a:t>
            </a:r>
            <a:r>
              <a:rPr lang="en-US" u="none" dirty="0">
                <a:latin typeface="Trebuchet MS" panose="020B0703020202090204" pitchFamily="34" charset="0"/>
              </a:rPr>
              <a:t> de sus </a:t>
            </a:r>
            <a:r>
              <a:rPr lang="en-US" u="none" dirty="0" err="1">
                <a:latin typeface="Trebuchet MS" panose="020B0703020202090204" pitchFamily="34" charset="0"/>
              </a:rPr>
              <a:t>transformadas</a:t>
            </a:r>
            <a:r>
              <a:rPr lang="en-US" u="none" dirty="0">
                <a:latin typeface="Trebuchet MS" panose="020B0703020202090204" pitchFamily="34" charset="0"/>
              </a:rPr>
              <a:t> de Fourier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51A46B-1B99-4C4E-AC70-A0A89A5B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83" y="2656764"/>
            <a:ext cx="14986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C5767D-C7E4-C745-A891-3C19271D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17" y="2652753"/>
            <a:ext cx="1536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14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DF8C6100-3A8A-B7DB-7BC0-1A5F9933B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807" y="669574"/>
            <a:ext cx="3264214" cy="1836120"/>
          </a:xfrm>
          <a:prstGeom prst="rect">
            <a:avLst/>
          </a:prstGeom>
        </p:spPr>
      </p:pic>
      <p:pic>
        <p:nvPicPr>
          <p:cNvPr id="5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6D4B20CD-7824-B851-585F-479497B650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6950" y="3185452"/>
            <a:ext cx="5747658" cy="323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Recordatorio</a:t>
            </a:r>
            <a:endParaRPr lang="en-US" dirty="0">
              <a:latin typeface="Trebuchet MS" panose="020B070302020209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F50C75-BB8B-794B-A1C1-F7A24DFAB6E8}"/>
              </a:ext>
            </a:extLst>
          </p:cNvPr>
          <p:cNvGrpSpPr/>
          <p:nvPr/>
        </p:nvGrpSpPr>
        <p:grpSpPr>
          <a:xfrm>
            <a:off x="4086101" y="2741941"/>
            <a:ext cx="971798" cy="199925"/>
            <a:chOff x="3598223" y="2780781"/>
            <a:chExt cx="971798" cy="1999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CDD3B0-86AC-BC44-BB44-E9E3B7F25CD1}"/>
                </a:ext>
              </a:extLst>
            </p:cNvPr>
            <p:cNvSpPr/>
            <p:nvPr/>
          </p:nvSpPr>
          <p:spPr bwMode="auto">
            <a:xfrm>
              <a:off x="3598223" y="2782759"/>
              <a:ext cx="201881" cy="19794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7A3473-080C-9A4B-B94D-EDE8E4DF4302}"/>
                </a:ext>
              </a:extLst>
            </p:cNvPr>
            <p:cNvSpPr/>
            <p:nvPr/>
          </p:nvSpPr>
          <p:spPr bwMode="auto">
            <a:xfrm>
              <a:off x="4368140" y="2780781"/>
              <a:ext cx="201881" cy="19794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E4D62-2634-7A43-8D39-B311C5580C89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 flipV="1">
              <a:off x="3800104" y="2879755"/>
              <a:ext cx="568036" cy="19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1223968" y="4595751"/>
            <a:ext cx="6696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none" dirty="0">
                <a:latin typeface="Trebuchet MS" panose="020B0703020202090204" pitchFamily="34" charset="0"/>
              </a:rPr>
              <a:t>La </a:t>
            </a:r>
            <a:r>
              <a:rPr lang="en-US" u="none" dirty="0" err="1">
                <a:latin typeface="Trebuchet MS" panose="020B0703020202090204" pitchFamily="34" charset="0"/>
              </a:rPr>
              <a:t>transformada</a:t>
            </a:r>
            <a:r>
              <a:rPr lang="en-US" u="none" dirty="0">
                <a:latin typeface="Trebuchet MS" panose="020B0703020202090204" pitchFamily="34" charset="0"/>
              </a:rPr>
              <a:t> de Fourier de la </a:t>
            </a:r>
            <a:r>
              <a:rPr lang="en-US" u="none" dirty="0" err="1">
                <a:latin typeface="Trebuchet MS" panose="020B0703020202090204" pitchFamily="34" charset="0"/>
              </a:rPr>
              <a:t>multiplicación</a:t>
            </a:r>
            <a:r>
              <a:rPr lang="en-US" u="none" dirty="0">
                <a:latin typeface="Trebuchet MS" panose="020B0703020202090204" pitchFamily="34" charset="0"/>
              </a:rPr>
              <a:t> de dos </a:t>
            </a:r>
            <a:r>
              <a:rPr lang="en-US" u="none" dirty="0" err="1">
                <a:latin typeface="Trebuchet MS" panose="020B0703020202090204" pitchFamily="34" charset="0"/>
              </a:rPr>
              <a:t>señales</a:t>
            </a:r>
            <a:endParaRPr lang="en-US" u="none" dirty="0">
              <a:latin typeface="Trebuchet MS" panose="020B0703020202090204" pitchFamily="34" charset="0"/>
            </a:endParaRPr>
          </a:p>
          <a:p>
            <a:pPr algn="ctr"/>
            <a:r>
              <a:rPr lang="en-US" u="none" dirty="0">
                <a:latin typeface="Trebuchet MS" panose="020B0703020202090204" pitchFamily="34" charset="0"/>
              </a:rPr>
              <a:t>es la </a:t>
            </a:r>
            <a:r>
              <a:rPr lang="en-US" u="none" dirty="0" err="1">
                <a:latin typeface="Trebuchet MS" panose="020B0703020202090204" pitchFamily="34" charset="0"/>
              </a:rPr>
              <a:t>convolución</a:t>
            </a:r>
            <a:r>
              <a:rPr lang="en-US" u="none" dirty="0">
                <a:latin typeface="Trebuchet MS" panose="020B0703020202090204" pitchFamily="34" charset="0"/>
              </a:rPr>
              <a:t> de sus </a:t>
            </a:r>
            <a:r>
              <a:rPr lang="en-US" u="none" dirty="0" err="1">
                <a:latin typeface="Trebuchet MS" panose="020B0703020202090204" pitchFamily="34" charset="0"/>
              </a:rPr>
              <a:t>transformadas</a:t>
            </a:r>
            <a:r>
              <a:rPr lang="en-US" u="none" dirty="0">
                <a:latin typeface="Trebuchet MS" panose="020B0703020202090204" pitchFamily="34" charset="0"/>
              </a:rPr>
              <a:t> de Fourier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D53DB-CB83-204C-BE9E-E79DD7851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17" y="2656764"/>
            <a:ext cx="18669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81E74-E3E2-784A-9519-75B36C71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01" y="2656764"/>
            <a:ext cx="1155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2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A7F9971-6930-2247-B112-1C303C90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665"/>
            <a:ext cx="9144000" cy="2358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Recordatorio</a:t>
            </a:r>
            <a:endParaRPr lang="en-US" dirty="0">
              <a:latin typeface="Trebuchet MS" panose="020B070302020209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F50C75-BB8B-794B-A1C1-F7A24DFAB6E8}"/>
              </a:ext>
            </a:extLst>
          </p:cNvPr>
          <p:cNvGrpSpPr/>
          <p:nvPr/>
        </p:nvGrpSpPr>
        <p:grpSpPr>
          <a:xfrm>
            <a:off x="4086101" y="2741941"/>
            <a:ext cx="971798" cy="199925"/>
            <a:chOff x="3598223" y="2780781"/>
            <a:chExt cx="971798" cy="1999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CDD3B0-86AC-BC44-BB44-E9E3B7F25CD1}"/>
                </a:ext>
              </a:extLst>
            </p:cNvPr>
            <p:cNvSpPr/>
            <p:nvPr/>
          </p:nvSpPr>
          <p:spPr bwMode="auto">
            <a:xfrm>
              <a:off x="3598223" y="2782759"/>
              <a:ext cx="201881" cy="19794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7A3473-080C-9A4B-B94D-EDE8E4DF4302}"/>
                </a:ext>
              </a:extLst>
            </p:cNvPr>
            <p:cNvSpPr/>
            <p:nvPr/>
          </p:nvSpPr>
          <p:spPr bwMode="auto">
            <a:xfrm>
              <a:off x="4368140" y="2780781"/>
              <a:ext cx="201881" cy="19794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E4D62-2634-7A43-8D39-B311C5580C89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 flipV="1">
              <a:off x="3800104" y="2879755"/>
              <a:ext cx="568036" cy="19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1160329" y="4553223"/>
            <a:ext cx="682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none" dirty="0">
                <a:latin typeface="Trebuchet MS" panose="020B0703020202090204" pitchFamily="34" charset="0"/>
              </a:rPr>
              <a:t>La </a:t>
            </a:r>
            <a:r>
              <a:rPr lang="en-US" u="none" dirty="0" err="1">
                <a:latin typeface="Trebuchet MS" panose="020B0703020202090204" pitchFamily="34" charset="0"/>
              </a:rPr>
              <a:t>transformada</a:t>
            </a:r>
            <a:r>
              <a:rPr lang="en-US" u="none" dirty="0">
                <a:latin typeface="Trebuchet MS" panose="020B0703020202090204" pitchFamily="34" charset="0"/>
              </a:rPr>
              <a:t> de Fourier de un </a:t>
            </a:r>
            <a:r>
              <a:rPr lang="en-US" u="none" dirty="0" err="1">
                <a:latin typeface="Trebuchet MS" panose="020B0703020202090204" pitchFamily="34" charset="0"/>
              </a:rPr>
              <a:t>tren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impulsos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periodo</a:t>
            </a:r>
            <a:r>
              <a:rPr lang="en-US" u="none" dirty="0">
                <a:latin typeface="Trebuchet MS" panose="020B0703020202090204" pitchFamily="34" charset="0"/>
              </a:rPr>
              <a:t> T</a:t>
            </a:r>
          </a:p>
          <a:p>
            <a:pPr algn="ctr"/>
            <a:r>
              <a:rPr lang="en-US" u="none" dirty="0">
                <a:latin typeface="Trebuchet MS" panose="020B0703020202090204" pitchFamily="34" charset="0"/>
              </a:rPr>
              <a:t>es un </a:t>
            </a:r>
            <a:r>
              <a:rPr lang="en-US" u="none" dirty="0" err="1">
                <a:latin typeface="Trebuchet MS" panose="020B0703020202090204" pitchFamily="34" charset="0"/>
              </a:rPr>
              <a:t>tren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impulsos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periodo</a:t>
            </a:r>
            <a:r>
              <a:rPr lang="en-US" u="none" dirty="0">
                <a:latin typeface="Trebuchet MS" panose="020B0703020202090204" pitchFamily="34" charset="0"/>
              </a:rPr>
              <a:t> 1/T</a:t>
            </a:r>
          </a:p>
        </p:txBody>
      </p:sp>
    </p:spTree>
    <p:extLst>
      <p:ext uri="{BB962C8B-B14F-4D97-AF65-F5344CB8AC3E}">
        <p14:creationId xmlns:p14="http://schemas.microsoft.com/office/powerpoint/2010/main" val="415825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EF4A43-2A60-AD4E-8EEB-19FD84514482}"/>
              </a:ext>
            </a:extLst>
          </p:cNvPr>
          <p:cNvCxnSpPr>
            <a:cxnSpLocks/>
          </p:cNvCxnSpPr>
          <p:nvPr/>
        </p:nvCxnSpPr>
        <p:spPr bwMode="auto">
          <a:xfrm>
            <a:off x="2489808" y="2314260"/>
            <a:ext cx="27101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E9F456-C44F-8844-B77B-145BF077C64F}"/>
              </a:ext>
            </a:extLst>
          </p:cNvPr>
          <p:cNvCxnSpPr/>
          <p:nvPr/>
        </p:nvCxnSpPr>
        <p:spPr bwMode="auto">
          <a:xfrm flipV="1">
            <a:off x="3227939" y="1278674"/>
            <a:ext cx="0" cy="104660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Line 6">
            <a:extLst>
              <a:ext uri="{FF2B5EF4-FFF2-40B4-BE49-F238E27FC236}">
                <a16:creationId xmlns:a16="http://schemas.microsoft.com/office/drawing/2014/main" id="{AFFE1776-07EF-4941-AE25-CA63A049D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40" y="2303147"/>
            <a:ext cx="2151616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79DFAFE4-B9DA-4A48-92D0-871CF3CBDD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46848" y="93472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Freeform 29">
            <a:extLst>
              <a:ext uri="{FF2B5EF4-FFF2-40B4-BE49-F238E27FC236}">
                <a16:creationId xmlns:a16="http://schemas.microsoft.com/office/drawing/2014/main" id="{BABC4D1D-E5E1-8143-B8EC-D86415104B26}"/>
              </a:ext>
            </a:extLst>
          </p:cNvPr>
          <p:cNvSpPr>
            <a:spLocks/>
          </p:cNvSpPr>
          <p:nvPr/>
        </p:nvSpPr>
        <p:spPr bwMode="auto">
          <a:xfrm>
            <a:off x="703120" y="1295086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Freeform 30">
            <a:extLst>
              <a:ext uri="{FF2B5EF4-FFF2-40B4-BE49-F238E27FC236}">
                <a16:creationId xmlns:a16="http://schemas.microsoft.com/office/drawing/2014/main" id="{7AC521FA-FCEC-854F-A679-97DC61AB6AC6}"/>
              </a:ext>
            </a:extLst>
          </p:cNvPr>
          <p:cNvSpPr>
            <a:spLocks/>
          </p:cNvSpPr>
          <p:nvPr/>
        </p:nvSpPr>
        <p:spPr bwMode="auto">
          <a:xfrm flipH="1">
            <a:off x="1046054" y="1295086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8C5A104A-178E-7142-8A99-3EEB7900C2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27939" y="93472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EB687E-7559-014D-A6FD-802FC224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96" y="2123531"/>
            <a:ext cx="152400" cy="11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91A29E-E91D-CE4B-9870-771C0D62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51" y="2145067"/>
            <a:ext cx="152400" cy="114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0797E2-BA4D-3148-A6AE-A8A857A08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02" y="873605"/>
            <a:ext cx="482600" cy="241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6937C4-3CE4-BD42-8FC4-446758FD0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893" y="873605"/>
            <a:ext cx="419100" cy="241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16694-D472-DB4E-8B72-BE9133B3F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256" y="1688517"/>
            <a:ext cx="190500" cy="215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2DCDE9-24FE-9446-B5E3-98B992968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014" y="1669467"/>
            <a:ext cx="330200" cy="127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6AEACF-9CE9-B54E-BD0D-158BE40B632F}"/>
              </a:ext>
            </a:extLst>
          </p:cNvPr>
          <p:cNvSpPr txBox="1"/>
          <p:nvPr/>
        </p:nvSpPr>
        <p:spPr>
          <a:xfrm>
            <a:off x="987111" y="22812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77269-D500-5F45-A056-CBF5C6A1D89C}"/>
              </a:ext>
            </a:extLst>
          </p:cNvPr>
          <p:cNvSpPr txBox="1"/>
          <p:nvPr/>
        </p:nvSpPr>
        <p:spPr>
          <a:xfrm>
            <a:off x="3188651" y="22794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4DA3090-A2FE-6546-A61F-CABD01A08518}"/>
              </a:ext>
            </a:extLst>
          </p:cNvPr>
          <p:cNvGrpSpPr/>
          <p:nvPr/>
        </p:nvGrpSpPr>
        <p:grpSpPr>
          <a:xfrm>
            <a:off x="5732489" y="895735"/>
            <a:ext cx="3114033" cy="1653857"/>
            <a:chOff x="5732489" y="364103"/>
            <a:chExt cx="3114033" cy="1653857"/>
          </a:xfrm>
        </p:grpSpPr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A32F999F-BC27-044E-B6AF-D7CAB58E2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2489" y="1793645"/>
              <a:ext cx="3114033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B1132429-B7CC-A949-9197-5FDC2AD6D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8598" y="42522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75E5E7AB-1D4E-E44F-844C-6A1296FE3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870" y="785584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5FAA4DF8-F1EE-AF43-9062-DCBAD39B53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7804" y="785584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93798C-161A-934F-BBBB-3E909B42F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8164" y="1614029"/>
              <a:ext cx="152400" cy="1143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58820AC-5651-A745-8D6D-DE78493D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8752" y="364103"/>
              <a:ext cx="482600" cy="2413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823C0F9-BB38-6E40-9255-95F9935BC989}"/>
                </a:ext>
              </a:extLst>
            </p:cNvPr>
            <p:cNvSpPr txBox="1"/>
            <p:nvPr/>
          </p:nvSpPr>
          <p:spPr>
            <a:xfrm>
              <a:off x="6678861" y="17717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E1361F4-5FDC-1045-B688-FBFA61B339E2}"/>
              </a:ext>
            </a:extLst>
          </p:cNvPr>
          <p:cNvGrpSpPr/>
          <p:nvPr/>
        </p:nvGrpSpPr>
        <p:grpSpPr>
          <a:xfrm>
            <a:off x="38902" y="2898875"/>
            <a:ext cx="5659474" cy="1710834"/>
            <a:chOff x="38902" y="2367243"/>
            <a:chExt cx="5659474" cy="171083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7A89FA5-CF9D-D949-A6AE-A9463CDB0FF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87970" y="3807898"/>
              <a:ext cx="27101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EA4B8D4B-13D7-9344-9789-168DE8A4C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2" y="3796785"/>
              <a:ext cx="2151616" cy="11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85E18927-43B4-414C-AE31-A0F5BDA09A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5010" y="24283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59023B8-A287-F64B-9315-40BBC23E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282" y="2788724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8F1BF92D-5923-F14A-AE40-564233EF18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4216" y="2788724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7">
              <a:extLst>
                <a:ext uri="{FF2B5EF4-FFF2-40B4-BE49-F238E27FC236}">
                  <a16:creationId xmlns:a16="http://schemas.microsoft.com/office/drawing/2014/main" id="{0F33BB77-1BB3-6040-8BEB-AE4E126699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6101" y="24283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910D7D9-7F70-7E4F-B92D-46355217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3058" y="3617169"/>
              <a:ext cx="152400" cy="1143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B21A7B1-3D9C-C94C-B06C-97E822D1A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713" y="3638705"/>
              <a:ext cx="152400" cy="1143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619DF2A-57DE-6E44-956E-9FA3CBB49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5164" y="2367243"/>
              <a:ext cx="482600" cy="2413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653CDD6-94B3-6D45-BDE7-167F36561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2418" y="3182155"/>
              <a:ext cx="190500" cy="21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571A6E6-9759-1347-81D7-255602AA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8176" y="3163105"/>
              <a:ext cx="330200" cy="127000"/>
            </a:xfrm>
            <a:prstGeom prst="rect">
              <a:avLst/>
            </a:prstGeom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87FFB80-5AD0-BB41-932E-D31D6E438930}"/>
                </a:ext>
              </a:extLst>
            </p:cNvPr>
            <p:cNvCxnSpPr/>
            <p:nvPr/>
          </p:nvCxnSpPr>
          <p:spPr bwMode="auto">
            <a:xfrm flipV="1">
              <a:off x="4546289" y="2781491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5DE4304-008F-8943-B56D-9F2ADE7AAB49}"/>
                </a:ext>
              </a:extLst>
            </p:cNvPr>
            <p:cNvSpPr txBox="1"/>
            <p:nvPr/>
          </p:nvSpPr>
          <p:spPr>
            <a:xfrm>
              <a:off x="996290" y="379691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F965E1-9C69-4E43-A968-EBADB6580106}"/>
                </a:ext>
              </a:extLst>
            </p:cNvPr>
            <p:cNvSpPr txBox="1"/>
            <p:nvPr/>
          </p:nvSpPr>
          <p:spPr>
            <a:xfrm>
              <a:off x="3197830" y="379507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86C742A-B40B-5F4B-BD2C-AAECF4682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29316" y="3925677"/>
              <a:ext cx="241300" cy="1524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8135380-7A04-794D-A2E1-EAAD0E13D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9903" y="2382932"/>
              <a:ext cx="939800" cy="2413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807ABDA-AC77-E140-91D0-F2F8513DA882}"/>
              </a:ext>
            </a:extLst>
          </p:cNvPr>
          <p:cNvGrpSpPr/>
          <p:nvPr/>
        </p:nvGrpSpPr>
        <p:grpSpPr>
          <a:xfrm>
            <a:off x="5730651" y="2921005"/>
            <a:ext cx="3115885" cy="1688704"/>
            <a:chOff x="5730651" y="2389373"/>
            <a:chExt cx="3115885" cy="1688704"/>
          </a:xfrm>
        </p:grpSpPr>
        <p:sp>
          <p:nvSpPr>
            <p:cNvPr id="65" name="Line 6">
              <a:extLst>
                <a:ext uri="{FF2B5EF4-FFF2-40B4-BE49-F238E27FC236}">
                  <a16:creationId xmlns:a16="http://schemas.microsoft.com/office/drawing/2014/main" id="{DA0CC130-9CA4-DE40-91F3-848264C3D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0651" y="3818915"/>
              <a:ext cx="3115885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Line 7">
              <a:extLst>
                <a:ext uri="{FF2B5EF4-FFF2-40B4-BE49-F238E27FC236}">
                  <a16:creationId xmlns:a16="http://schemas.microsoft.com/office/drawing/2014/main" id="{662F091E-BE65-F845-AA9C-6B22A15EEE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6760" y="245049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25F8056-0BAD-A046-AFA9-D36CF812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6326" y="3639299"/>
              <a:ext cx="152400" cy="1143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1A90CE3-ADCF-7E4B-A684-E31ED6719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6914" y="2389373"/>
              <a:ext cx="482600" cy="2413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8A8A2-C0EA-CC40-B74D-CFEFCB690D8D}"/>
                </a:ext>
              </a:extLst>
            </p:cNvPr>
            <p:cNvSpPr txBox="1"/>
            <p:nvPr/>
          </p:nvSpPr>
          <p:spPr>
            <a:xfrm>
              <a:off x="6688040" y="381904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901645ED-0225-8241-8FE8-949EA05AA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154" y="2809016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2AB985D5-A2AB-9A43-B811-E2FAA99BCC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12088" y="2809016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69110CD-F332-CC4A-9547-4FB008FB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14985" y="3925677"/>
              <a:ext cx="241300" cy="152400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604EDB7-AB80-7541-9F50-DA7865B68A71}"/>
              </a:ext>
            </a:extLst>
          </p:cNvPr>
          <p:cNvGrpSpPr/>
          <p:nvPr/>
        </p:nvGrpSpPr>
        <p:grpSpPr>
          <a:xfrm>
            <a:off x="5739830" y="5133562"/>
            <a:ext cx="3115885" cy="1688704"/>
            <a:chOff x="5739830" y="4601930"/>
            <a:chExt cx="3115885" cy="1688704"/>
          </a:xfrm>
        </p:grpSpPr>
        <p:sp>
          <p:nvSpPr>
            <p:cNvPr id="96" name="Line 6">
              <a:extLst>
                <a:ext uri="{FF2B5EF4-FFF2-40B4-BE49-F238E27FC236}">
                  <a16:creationId xmlns:a16="http://schemas.microsoft.com/office/drawing/2014/main" id="{37B12B19-4743-B444-831C-0B9252809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9830" y="6031472"/>
              <a:ext cx="3115885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Line 7">
              <a:extLst>
                <a:ext uri="{FF2B5EF4-FFF2-40B4-BE49-F238E27FC236}">
                  <a16:creationId xmlns:a16="http://schemas.microsoft.com/office/drawing/2014/main" id="{FC037C74-4BB7-594B-B56F-0F1327622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45939" y="46630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D1D1889-9DF3-A049-9AAF-CD135082B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5505" y="5851856"/>
              <a:ext cx="152400" cy="1143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F59C9E3-3C2E-FC48-9084-4528A9C8D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6093" y="4601930"/>
              <a:ext cx="482600" cy="2413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4C312E0-AB36-4445-99EA-3F8167BC035B}"/>
                </a:ext>
              </a:extLst>
            </p:cNvPr>
            <p:cNvSpPr txBox="1"/>
            <p:nvPr/>
          </p:nvSpPr>
          <p:spPr>
            <a:xfrm>
              <a:off x="6697219" y="603160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B4ECD6A5-6829-564E-87DA-09AC285F0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8333" y="5021573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DA5D4331-EF1A-9B44-95FE-81DAED8C74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21267" y="5021573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3ECE1AC-B02B-9644-BAFC-4C15E0BF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24164" y="6138234"/>
              <a:ext cx="241300" cy="152400"/>
            </a:xfrm>
            <a:prstGeom prst="rect">
              <a:avLst/>
            </a:prstGeom>
          </p:spPr>
        </p:pic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0FF32B6E-13C6-E546-B97F-7BAE7FA56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033" y="5014233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9B88E77E-51E0-8C4B-8E01-F97711FBF1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5967" y="5014233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C61CD8B-7217-CB45-AFCF-AD0EDFF261D7}"/>
              </a:ext>
            </a:extLst>
          </p:cNvPr>
          <p:cNvGrpSpPr/>
          <p:nvPr/>
        </p:nvGrpSpPr>
        <p:grpSpPr>
          <a:xfrm>
            <a:off x="48081" y="5111432"/>
            <a:ext cx="5659474" cy="1710834"/>
            <a:chOff x="48081" y="4579800"/>
            <a:chExt cx="5659474" cy="1710834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ACB9B9E-F403-7A41-A126-922F239120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97149" y="6020455"/>
              <a:ext cx="27101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6" name="Line 6">
              <a:extLst>
                <a:ext uri="{FF2B5EF4-FFF2-40B4-BE49-F238E27FC236}">
                  <a16:creationId xmlns:a16="http://schemas.microsoft.com/office/drawing/2014/main" id="{3020E4CC-88F1-0B4C-AF7D-B5F16565C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81" y="6009342"/>
              <a:ext cx="2151616" cy="11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7">
              <a:extLst>
                <a:ext uri="{FF2B5EF4-FFF2-40B4-BE49-F238E27FC236}">
                  <a16:creationId xmlns:a16="http://schemas.microsoft.com/office/drawing/2014/main" id="{BEEC6737-1F74-F546-B877-01294268EB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4189" y="464091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EE059E1-72FE-CF4E-B3B3-C92F1D708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1" y="5001281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4A4B8A1F-269F-5443-BA43-9632D8545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395" y="5001281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">
              <a:extLst>
                <a:ext uri="{FF2B5EF4-FFF2-40B4-BE49-F238E27FC236}">
                  <a16:creationId xmlns:a16="http://schemas.microsoft.com/office/drawing/2014/main" id="{548282C9-A0E3-2940-9240-2D865372DC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5280" y="464091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946C544-4C40-BF46-8BCA-26E2843E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2237" y="5829726"/>
              <a:ext cx="152400" cy="1143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8DCFB04-B2C8-EB4C-B52D-4435FF41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892" y="5851262"/>
              <a:ext cx="152400" cy="1143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912897E-0113-6C48-99F1-87AB3A34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343" y="4579800"/>
              <a:ext cx="482600" cy="2413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43B79C1-13AA-BF41-A49F-9F2ECEA3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1597" y="5394712"/>
              <a:ext cx="190500" cy="2159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CF211F8-A137-8544-A9C1-2E938201F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77355" y="5375662"/>
              <a:ext cx="330200" cy="127000"/>
            </a:xfrm>
            <a:prstGeom prst="rect">
              <a:avLst/>
            </a:prstGeom>
          </p:spPr>
        </p:pic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DF2B947-B04D-AD44-A35C-88B99D4FE3BB}"/>
                </a:ext>
              </a:extLst>
            </p:cNvPr>
            <p:cNvCxnSpPr/>
            <p:nvPr/>
          </p:nvCxnSpPr>
          <p:spPr bwMode="auto">
            <a:xfrm flipV="1">
              <a:off x="4555468" y="4994048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C5304F-196B-A84A-A05C-49F8AB9639E2}"/>
                </a:ext>
              </a:extLst>
            </p:cNvPr>
            <p:cNvSpPr txBox="1"/>
            <p:nvPr/>
          </p:nvSpPr>
          <p:spPr>
            <a:xfrm>
              <a:off x="1005469" y="600947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CB6EC7-A263-0C4B-838C-153E59B62547}"/>
                </a:ext>
              </a:extLst>
            </p:cNvPr>
            <p:cNvSpPr txBox="1"/>
            <p:nvPr/>
          </p:nvSpPr>
          <p:spPr>
            <a:xfrm>
              <a:off x="3207009" y="600763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F48747C2-C50C-174C-AC06-E9FA12C0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8495" y="6138234"/>
              <a:ext cx="241300" cy="152400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68FBCB7-EC23-4148-8187-C2EFBAA74813}"/>
                </a:ext>
              </a:extLst>
            </p:cNvPr>
            <p:cNvCxnSpPr/>
            <p:nvPr/>
          </p:nvCxnSpPr>
          <p:spPr bwMode="auto">
            <a:xfrm flipV="1">
              <a:off x="3226101" y="4975691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3B87001-2265-F948-9908-E1EE2BD79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40925" y="4697023"/>
              <a:ext cx="1663700" cy="241300"/>
            </a:xfrm>
            <a:prstGeom prst="rect">
              <a:avLst/>
            </a:prstGeom>
          </p:spPr>
        </p:pic>
      </p:grpSp>
      <p:sp>
        <p:nvSpPr>
          <p:cNvPr id="82" name="Text Box 11">
            <a:extLst>
              <a:ext uri="{FF2B5EF4-FFF2-40B4-BE49-F238E27FC236}">
                <a16:creationId xmlns:a16="http://schemas.microsoft.com/office/drawing/2014/main" id="{1385A68D-1E77-BF40-A7CF-A8D6FCB4B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0ACF4B6-B8DF-4B46-B831-A0F142CB0069}"/>
              </a:ext>
            </a:extLst>
          </p:cNvPr>
          <p:cNvGrpSpPr/>
          <p:nvPr/>
        </p:nvGrpSpPr>
        <p:grpSpPr>
          <a:xfrm>
            <a:off x="6698785" y="4116634"/>
            <a:ext cx="1196419" cy="1344614"/>
            <a:chOff x="6698785" y="3393610"/>
            <a:chExt cx="1196419" cy="134461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8ECEAF-1ECF-AC49-BFC1-B6288928FEBD}"/>
                </a:ext>
              </a:extLst>
            </p:cNvPr>
            <p:cNvSpPr/>
            <p:nvPr/>
          </p:nvSpPr>
          <p:spPr bwMode="auto">
            <a:xfrm>
              <a:off x="6698785" y="3393610"/>
              <a:ext cx="507264" cy="1107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alpha val="4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18EB18-F179-0240-B7E1-16FC54F42891}"/>
                </a:ext>
              </a:extLst>
            </p:cNvPr>
            <p:cNvSpPr txBox="1"/>
            <p:nvPr/>
          </p:nvSpPr>
          <p:spPr>
            <a:xfrm>
              <a:off x="6907433" y="4461225"/>
              <a:ext cx="98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none" dirty="0"/>
                <a:t>TRASLAPE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626959-FAB0-5745-B25E-520C1FF686E3}"/>
              </a:ext>
            </a:extLst>
          </p:cNvPr>
          <p:cNvCxnSpPr>
            <a:cxnSpLocks/>
          </p:cNvCxnSpPr>
          <p:nvPr/>
        </p:nvCxnSpPr>
        <p:spPr bwMode="auto">
          <a:xfrm>
            <a:off x="2497149" y="2468926"/>
            <a:ext cx="27101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7" name="Line 6">
            <a:extLst>
              <a:ext uri="{FF2B5EF4-FFF2-40B4-BE49-F238E27FC236}">
                <a16:creationId xmlns:a16="http://schemas.microsoft.com/office/drawing/2014/main" id="{3C4DCB9D-C936-534E-9CE9-79FB67AB7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81" y="2457813"/>
            <a:ext cx="2151616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1" name="Line 7">
            <a:extLst>
              <a:ext uri="{FF2B5EF4-FFF2-40B4-BE49-F238E27FC236}">
                <a16:creationId xmlns:a16="http://schemas.microsoft.com/office/drawing/2014/main" id="{DED2A1D4-8B2C-A849-85E4-5AD1635556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4189" y="1089389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" name="Freeform 29">
            <a:extLst>
              <a:ext uri="{FF2B5EF4-FFF2-40B4-BE49-F238E27FC236}">
                <a16:creationId xmlns:a16="http://schemas.microsoft.com/office/drawing/2014/main" id="{0EFB4E70-1F8E-7F4B-B503-893D93767B6A}"/>
              </a:ext>
            </a:extLst>
          </p:cNvPr>
          <p:cNvSpPr>
            <a:spLocks/>
          </p:cNvSpPr>
          <p:nvPr/>
        </p:nvSpPr>
        <p:spPr bwMode="auto">
          <a:xfrm>
            <a:off x="710461" y="1449752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" name="Freeform 30">
            <a:extLst>
              <a:ext uri="{FF2B5EF4-FFF2-40B4-BE49-F238E27FC236}">
                <a16:creationId xmlns:a16="http://schemas.microsoft.com/office/drawing/2014/main" id="{6669AFD4-8428-614C-8373-D36A2C001BB2}"/>
              </a:ext>
            </a:extLst>
          </p:cNvPr>
          <p:cNvSpPr>
            <a:spLocks/>
          </p:cNvSpPr>
          <p:nvPr/>
        </p:nvSpPr>
        <p:spPr bwMode="auto">
          <a:xfrm flipH="1">
            <a:off x="1053395" y="1449752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" name="Line 7">
            <a:extLst>
              <a:ext uri="{FF2B5EF4-FFF2-40B4-BE49-F238E27FC236}">
                <a16:creationId xmlns:a16="http://schemas.microsoft.com/office/drawing/2014/main" id="{DA6FE4F4-83AD-D745-88CE-04C42A6940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5280" y="1089389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0A7272D4-7A42-DD49-8757-037D17AE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237" y="2278197"/>
            <a:ext cx="152400" cy="1143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02B3C5E-6EE6-B045-A2A6-CC2E7253F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892" y="2299733"/>
            <a:ext cx="152400" cy="1143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DFC57DC-8718-4841-B31D-FD2DAF724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43" y="1028271"/>
            <a:ext cx="482600" cy="2413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B40BB2B-5639-7E47-9C35-923311311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597" y="1843183"/>
            <a:ext cx="190500" cy="2159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BEDA255-610F-AE4E-ACA9-69F07B3E2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355" y="1824133"/>
            <a:ext cx="330200" cy="127000"/>
          </a:xfrm>
          <a:prstGeom prst="rect">
            <a:avLst/>
          </a:prstGeom>
        </p:spPr>
      </p:pic>
      <p:sp>
        <p:nvSpPr>
          <p:cNvPr id="121" name="Line 6">
            <a:extLst>
              <a:ext uri="{FF2B5EF4-FFF2-40B4-BE49-F238E27FC236}">
                <a16:creationId xmlns:a16="http://schemas.microsoft.com/office/drawing/2014/main" id="{F3D49F46-2FEA-504B-8CA9-5F90E2B50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9830" y="2479943"/>
            <a:ext cx="3115885" cy="285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22" name="Line 7">
            <a:extLst>
              <a:ext uri="{FF2B5EF4-FFF2-40B4-BE49-F238E27FC236}">
                <a16:creationId xmlns:a16="http://schemas.microsoft.com/office/drawing/2014/main" id="{C5FB7C54-921B-E741-BCC3-5A00E7EA22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5939" y="1111519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66374CD3-2565-454B-9432-6161809B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505" y="2300327"/>
            <a:ext cx="152400" cy="1143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B90C269D-102B-BB4B-8B07-266B0D8F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093" y="1050401"/>
            <a:ext cx="482600" cy="2413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28C3119-2B24-E64B-AF69-C861F06B7F1E}"/>
              </a:ext>
            </a:extLst>
          </p:cNvPr>
          <p:cNvCxnSpPr/>
          <p:nvPr/>
        </p:nvCxnSpPr>
        <p:spPr bwMode="auto">
          <a:xfrm flipV="1">
            <a:off x="4555468" y="1442519"/>
            <a:ext cx="0" cy="104660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B0075BF0-3A65-624A-91A0-C37D3C3C2156}"/>
              </a:ext>
            </a:extLst>
          </p:cNvPr>
          <p:cNvSpPr txBox="1"/>
          <p:nvPr/>
        </p:nvSpPr>
        <p:spPr>
          <a:xfrm>
            <a:off x="1005469" y="24579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9A8F885-25FC-B742-90DA-8646C3FC392B}"/>
              </a:ext>
            </a:extLst>
          </p:cNvPr>
          <p:cNvSpPr txBox="1"/>
          <p:nvPr/>
        </p:nvSpPr>
        <p:spPr>
          <a:xfrm>
            <a:off x="3207009" y="24561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9B98699-4FA3-6A4D-8521-755A5F1D739C}"/>
              </a:ext>
            </a:extLst>
          </p:cNvPr>
          <p:cNvSpPr txBox="1"/>
          <p:nvPr/>
        </p:nvSpPr>
        <p:spPr>
          <a:xfrm>
            <a:off x="6697219" y="2480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DA918FC-E27B-514E-BDD5-77B11703C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95" y="2586705"/>
            <a:ext cx="241300" cy="152400"/>
          </a:xfrm>
          <a:prstGeom prst="rect">
            <a:avLst/>
          </a:prstGeom>
        </p:spPr>
      </p:pic>
      <p:sp>
        <p:nvSpPr>
          <p:cNvPr id="130" name="Freeform 29">
            <a:extLst>
              <a:ext uri="{FF2B5EF4-FFF2-40B4-BE49-F238E27FC236}">
                <a16:creationId xmlns:a16="http://schemas.microsoft.com/office/drawing/2014/main" id="{A496F96F-BB2B-9D42-AEC9-9CE37D564446}"/>
              </a:ext>
            </a:extLst>
          </p:cNvPr>
          <p:cNvSpPr>
            <a:spLocks/>
          </p:cNvSpPr>
          <p:nvPr/>
        </p:nvSpPr>
        <p:spPr bwMode="auto">
          <a:xfrm>
            <a:off x="7678333" y="1470044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1" name="Freeform 30">
            <a:extLst>
              <a:ext uri="{FF2B5EF4-FFF2-40B4-BE49-F238E27FC236}">
                <a16:creationId xmlns:a16="http://schemas.microsoft.com/office/drawing/2014/main" id="{F25387A8-B252-2249-85EF-D47CFA50E214}"/>
              </a:ext>
            </a:extLst>
          </p:cNvPr>
          <p:cNvSpPr>
            <a:spLocks/>
          </p:cNvSpPr>
          <p:nvPr/>
        </p:nvSpPr>
        <p:spPr bwMode="auto">
          <a:xfrm flipH="1">
            <a:off x="8021267" y="1470044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82CBE828-45BA-324E-8642-F62765F7B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164" y="2586705"/>
            <a:ext cx="241300" cy="152400"/>
          </a:xfrm>
          <a:prstGeom prst="rect">
            <a:avLst/>
          </a:prstGeom>
        </p:spPr>
      </p:pic>
      <p:sp>
        <p:nvSpPr>
          <p:cNvPr id="133" name="Freeform 29">
            <a:extLst>
              <a:ext uri="{FF2B5EF4-FFF2-40B4-BE49-F238E27FC236}">
                <a16:creationId xmlns:a16="http://schemas.microsoft.com/office/drawing/2014/main" id="{D90380E5-B895-B040-8112-D6D880FB34F5}"/>
              </a:ext>
            </a:extLst>
          </p:cNvPr>
          <p:cNvSpPr>
            <a:spLocks/>
          </p:cNvSpPr>
          <p:nvPr/>
        </p:nvSpPr>
        <p:spPr bwMode="auto">
          <a:xfrm>
            <a:off x="6393033" y="1462704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" name="Freeform 30">
            <a:extLst>
              <a:ext uri="{FF2B5EF4-FFF2-40B4-BE49-F238E27FC236}">
                <a16:creationId xmlns:a16="http://schemas.microsoft.com/office/drawing/2014/main" id="{5D5D08FB-FFDC-0846-9AB3-9D9D6BFFA2A0}"/>
              </a:ext>
            </a:extLst>
          </p:cNvPr>
          <p:cNvSpPr>
            <a:spLocks/>
          </p:cNvSpPr>
          <p:nvPr/>
        </p:nvSpPr>
        <p:spPr bwMode="auto">
          <a:xfrm flipH="1">
            <a:off x="6735967" y="1462704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1CC17B1-16BF-764F-84B4-67B59B406BF3}"/>
              </a:ext>
            </a:extLst>
          </p:cNvPr>
          <p:cNvCxnSpPr/>
          <p:nvPr/>
        </p:nvCxnSpPr>
        <p:spPr bwMode="auto">
          <a:xfrm flipV="1">
            <a:off x="3226101" y="1424162"/>
            <a:ext cx="0" cy="104660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EA65705C-E9AA-2A41-999D-617EE361D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925" y="1145494"/>
            <a:ext cx="1663700" cy="241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6057C1A-41B0-5348-B6EB-FED5E9DBB1EE}"/>
              </a:ext>
            </a:extLst>
          </p:cNvPr>
          <p:cNvGrpSpPr/>
          <p:nvPr/>
        </p:nvGrpSpPr>
        <p:grpSpPr>
          <a:xfrm>
            <a:off x="5739830" y="3396997"/>
            <a:ext cx="3115885" cy="1688704"/>
            <a:chOff x="5739830" y="2673973"/>
            <a:chExt cx="3115885" cy="1688704"/>
          </a:xfrm>
        </p:grpSpPr>
        <p:sp>
          <p:nvSpPr>
            <p:cNvPr id="96" name="Line 6">
              <a:extLst>
                <a:ext uri="{FF2B5EF4-FFF2-40B4-BE49-F238E27FC236}">
                  <a16:creationId xmlns:a16="http://schemas.microsoft.com/office/drawing/2014/main" id="{37B12B19-4743-B444-831C-0B9252809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9830" y="4103515"/>
              <a:ext cx="3115885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Line 7">
              <a:extLst>
                <a:ext uri="{FF2B5EF4-FFF2-40B4-BE49-F238E27FC236}">
                  <a16:creationId xmlns:a16="http://schemas.microsoft.com/office/drawing/2014/main" id="{FC037C74-4BB7-594B-B56F-0F1327622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45939" y="273509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D1D1889-9DF3-A049-9AAF-CD135082B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5505" y="3923899"/>
              <a:ext cx="152400" cy="1143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F59C9E3-3C2E-FC48-9084-4528A9C8D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6093" y="2673973"/>
              <a:ext cx="482600" cy="2413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4C312E0-AB36-4445-99EA-3F8167BC035B}"/>
                </a:ext>
              </a:extLst>
            </p:cNvPr>
            <p:cNvSpPr txBox="1"/>
            <p:nvPr/>
          </p:nvSpPr>
          <p:spPr>
            <a:xfrm>
              <a:off x="6697219" y="410364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B4ECD6A5-6829-564E-87DA-09AC285F0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981" y="3093616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prstDash val="sys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DA5D4331-EF1A-9B44-95FE-81DAED8C74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9915" y="3093616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5400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3ECE1AC-B02B-9644-BAFC-4C15E0BF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2812" y="4210277"/>
              <a:ext cx="241300" cy="152400"/>
            </a:xfrm>
            <a:prstGeom prst="rect">
              <a:avLst/>
            </a:prstGeom>
          </p:spPr>
        </p:pic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0FF32B6E-13C6-E546-B97F-7BAE7FA56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033" y="3086276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2225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9B88E77E-51E0-8C4B-8E01-F97711FBF1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5967" y="3086276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prstDash val="sys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3AE8C19-1524-034C-A377-AC145B78F168}"/>
                </a:ext>
              </a:extLst>
            </p:cNvPr>
            <p:cNvSpPr/>
            <p:nvPr/>
          </p:nvSpPr>
          <p:spPr bwMode="auto">
            <a:xfrm>
              <a:off x="6713742" y="3115842"/>
              <a:ext cx="216450" cy="524904"/>
            </a:xfrm>
            <a:custGeom>
              <a:avLst/>
              <a:gdLst>
                <a:gd name="connsiteX0" fmla="*/ 0 w 381000"/>
                <a:gd name="connsiteY0" fmla="*/ 101269 h 520369"/>
                <a:gd name="connsiteX1" fmla="*/ 88900 w 381000"/>
                <a:gd name="connsiteY1" fmla="*/ 2844 h 520369"/>
                <a:gd name="connsiteX2" fmla="*/ 180975 w 381000"/>
                <a:gd name="connsiteY2" fmla="*/ 199694 h 520369"/>
                <a:gd name="connsiteX3" fmla="*/ 273050 w 381000"/>
                <a:gd name="connsiteY3" fmla="*/ 450519 h 520369"/>
                <a:gd name="connsiteX4" fmla="*/ 381000 w 381000"/>
                <a:gd name="connsiteY4" fmla="*/ 520369 h 52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520369">
                  <a:moveTo>
                    <a:pt x="0" y="101269"/>
                  </a:moveTo>
                  <a:cubicBezTo>
                    <a:pt x="29369" y="43854"/>
                    <a:pt x="58738" y="-13560"/>
                    <a:pt x="88900" y="2844"/>
                  </a:cubicBezTo>
                  <a:cubicBezTo>
                    <a:pt x="119062" y="19248"/>
                    <a:pt x="150283" y="125082"/>
                    <a:pt x="180975" y="199694"/>
                  </a:cubicBezTo>
                  <a:cubicBezTo>
                    <a:pt x="211667" y="274306"/>
                    <a:pt x="239713" y="397073"/>
                    <a:pt x="273050" y="450519"/>
                  </a:cubicBezTo>
                  <a:cubicBezTo>
                    <a:pt x="306387" y="503965"/>
                    <a:pt x="343693" y="512167"/>
                    <a:pt x="381000" y="520369"/>
                  </a:cubicBezTo>
                </a:path>
              </a:pathLst>
            </a:cu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59692F-8786-4A4F-9363-DB94203766A9}"/>
                </a:ext>
              </a:extLst>
            </p:cNvPr>
            <p:cNvSpPr/>
            <p:nvPr/>
          </p:nvSpPr>
          <p:spPr bwMode="auto">
            <a:xfrm rot="721007">
              <a:off x="6690247" y="3155950"/>
              <a:ext cx="45719" cy="984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3F93B741-0972-AB4E-AD8C-7132CC07214A}"/>
                </a:ext>
              </a:extLst>
            </p:cNvPr>
            <p:cNvSpPr/>
            <p:nvPr/>
          </p:nvSpPr>
          <p:spPr bwMode="auto">
            <a:xfrm flipH="1">
              <a:off x="6927334" y="3115842"/>
              <a:ext cx="257440" cy="524904"/>
            </a:xfrm>
            <a:custGeom>
              <a:avLst/>
              <a:gdLst>
                <a:gd name="connsiteX0" fmla="*/ 0 w 381000"/>
                <a:gd name="connsiteY0" fmla="*/ 101269 h 520369"/>
                <a:gd name="connsiteX1" fmla="*/ 88900 w 381000"/>
                <a:gd name="connsiteY1" fmla="*/ 2844 h 520369"/>
                <a:gd name="connsiteX2" fmla="*/ 180975 w 381000"/>
                <a:gd name="connsiteY2" fmla="*/ 199694 h 520369"/>
                <a:gd name="connsiteX3" fmla="*/ 273050 w 381000"/>
                <a:gd name="connsiteY3" fmla="*/ 450519 h 520369"/>
                <a:gd name="connsiteX4" fmla="*/ 381000 w 381000"/>
                <a:gd name="connsiteY4" fmla="*/ 520369 h 52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520369">
                  <a:moveTo>
                    <a:pt x="0" y="101269"/>
                  </a:moveTo>
                  <a:cubicBezTo>
                    <a:pt x="29369" y="43854"/>
                    <a:pt x="58738" y="-13560"/>
                    <a:pt x="88900" y="2844"/>
                  </a:cubicBezTo>
                  <a:cubicBezTo>
                    <a:pt x="119062" y="19248"/>
                    <a:pt x="150283" y="125082"/>
                    <a:pt x="180975" y="199694"/>
                  </a:cubicBezTo>
                  <a:cubicBezTo>
                    <a:pt x="211667" y="274306"/>
                    <a:pt x="239713" y="397073"/>
                    <a:pt x="273050" y="450519"/>
                  </a:cubicBezTo>
                  <a:cubicBezTo>
                    <a:pt x="306387" y="503965"/>
                    <a:pt x="343693" y="512167"/>
                    <a:pt x="381000" y="520369"/>
                  </a:cubicBezTo>
                </a:path>
              </a:pathLst>
            </a:cu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07107EC-BC82-4948-AB90-CA9DECF54E87}"/>
                </a:ext>
              </a:extLst>
            </p:cNvPr>
            <p:cNvSpPr/>
            <p:nvPr/>
          </p:nvSpPr>
          <p:spPr bwMode="auto">
            <a:xfrm rot="20767868">
              <a:off x="7132484" y="3159125"/>
              <a:ext cx="45719" cy="984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07B2EC-E104-9E40-B4AD-DA820CCC8A75}"/>
              </a:ext>
            </a:extLst>
          </p:cNvPr>
          <p:cNvGrpSpPr/>
          <p:nvPr/>
        </p:nvGrpSpPr>
        <p:grpSpPr>
          <a:xfrm>
            <a:off x="48081" y="3374867"/>
            <a:ext cx="5659474" cy="1774221"/>
            <a:chOff x="48081" y="2651843"/>
            <a:chExt cx="5659474" cy="1774221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ACB9B9E-F403-7A41-A126-922F239120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97149" y="4092498"/>
              <a:ext cx="27101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6" name="Line 6">
              <a:extLst>
                <a:ext uri="{FF2B5EF4-FFF2-40B4-BE49-F238E27FC236}">
                  <a16:creationId xmlns:a16="http://schemas.microsoft.com/office/drawing/2014/main" id="{3020E4CC-88F1-0B4C-AF7D-B5F16565C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81" y="4081385"/>
              <a:ext cx="2151616" cy="11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7">
              <a:extLst>
                <a:ext uri="{FF2B5EF4-FFF2-40B4-BE49-F238E27FC236}">
                  <a16:creationId xmlns:a16="http://schemas.microsoft.com/office/drawing/2014/main" id="{BEEC6737-1F74-F546-B877-01294268EB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4189" y="27129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EE059E1-72FE-CF4E-B3B3-C92F1D708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1" y="3073324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4A4B8A1F-269F-5443-BA43-9632D8545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395" y="3073324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">
              <a:extLst>
                <a:ext uri="{FF2B5EF4-FFF2-40B4-BE49-F238E27FC236}">
                  <a16:creationId xmlns:a16="http://schemas.microsoft.com/office/drawing/2014/main" id="{548282C9-A0E3-2940-9240-2D865372DC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5280" y="27129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946C544-4C40-BF46-8BCA-26E2843E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2237" y="3901769"/>
              <a:ext cx="152400" cy="1143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8DCFB04-B2C8-EB4C-B52D-4435FF41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892" y="3923305"/>
              <a:ext cx="152400" cy="1143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912897E-0113-6C48-99F1-87AB3A34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343" y="2651843"/>
              <a:ext cx="482600" cy="2413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43B79C1-13AA-BF41-A49F-9F2ECEA3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1597" y="3466755"/>
              <a:ext cx="190500" cy="2159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CF211F8-A137-8544-A9C1-2E938201F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7355" y="3447705"/>
              <a:ext cx="330200" cy="127000"/>
            </a:xfrm>
            <a:prstGeom prst="rect">
              <a:avLst/>
            </a:prstGeom>
          </p:spPr>
        </p:pic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DF2B947-B04D-AD44-A35C-88B99D4FE3BB}"/>
                </a:ext>
              </a:extLst>
            </p:cNvPr>
            <p:cNvCxnSpPr/>
            <p:nvPr/>
          </p:nvCxnSpPr>
          <p:spPr bwMode="auto">
            <a:xfrm flipV="1">
              <a:off x="3674116" y="3066091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C5304F-196B-A84A-A05C-49F8AB9639E2}"/>
                </a:ext>
              </a:extLst>
            </p:cNvPr>
            <p:cNvSpPr txBox="1"/>
            <p:nvPr/>
          </p:nvSpPr>
          <p:spPr>
            <a:xfrm>
              <a:off x="1005469" y="408151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CB6EC7-A263-0C4B-838C-153E59B62547}"/>
                </a:ext>
              </a:extLst>
            </p:cNvPr>
            <p:cNvSpPr txBox="1"/>
            <p:nvPr/>
          </p:nvSpPr>
          <p:spPr>
            <a:xfrm>
              <a:off x="3207009" y="407967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F48747C2-C50C-174C-AC06-E9FA12C0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7143" y="4210277"/>
              <a:ext cx="241300" cy="152400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68FBCB7-EC23-4148-8187-C2EFBAA74813}"/>
                </a:ext>
              </a:extLst>
            </p:cNvPr>
            <p:cNvCxnSpPr/>
            <p:nvPr/>
          </p:nvCxnSpPr>
          <p:spPr bwMode="auto">
            <a:xfrm flipV="1">
              <a:off x="3226101" y="3047734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3B87001-2265-F948-9908-E1EE2BD79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40925" y="2769066"/>
              <a:ext cx="16637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A900ED-3898-544A-B92E-46661C682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47582" y="4273664"/>
              <a:ext cx="482600" cy="1524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889480-BD7A-B945-9079-0E669239BE98}"/>
                </a:ext>
              </a:extLst>
            </p:cNvPr>
            <p:cNvCxnSpPr/>
            <p:nvPr/>
          </p:nvCxnSpPr>
          <p:spPr bwMode="auto">
            <a:xfrm>
              <a:off x="1396327" y="4016069"/>
              <a:ext cx="0" cy="1160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4E7C2-5561-5E48-94B0-D2CC8D891E54}"/>
              </a:ext>
            </a:extLst>
          </p:cNvPr>
          <p:cNvGrpSpPr/>
          <p:nvPr/>
        </p:nvGrpSpPr>
        <p:grpSpPr>
          <a:xfrm>
            <a:off x="1730182" y="5921151"/>
            <a:ext cx="5676554" cy="584775"/>
            <a:chOff x="1730182" y="5198127"/>
            <a:chExt cx="5676554" cy="5847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EE9304-D6C6-644C-BB6A-4293D480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29653" y="5359701"/>
              <a:ext cx="1625600" cy="304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2162EC-C71A-CB4F-9DF7-0B1A3C19B1B5}"/>
                </a:ext>
              </a:extLst>
            </p:cNvPr>
            <p:cNvSpPr txBox="1"/>
            <p:nvPr/>
          </p:nvSpPr>
          <p:spPr>
            <a:xfrm>
              <a:off x="1730182" y="5198127"/>
              <a:ext cx="5676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u="none" dirty="0">
                  <a:latin typeface="Trebuchet MS" panose="020B0703020202090204" pitchFamily="34" charset="0"/>
                </a:rPr>
                <a:t>Si                   no hay </a:t>
              </a:r>
              <a:r>
                <a:rPr lang="en-US" sz="3200" u="none" dirty="0" err="1">
                  <a:latin typeface="Trebuchet MS" panose="020B0703020202090204" pitchFamily="34" charset="0"/>
                </a:rPr>
                <a:t>traslape</a:t>
              </a:r>
              <a:endParaRPr lang="en-US" sz="3200" u="none" dirty="0">
                <a:latin typeface="Trebuchet MS" panose="020B0703020202090204" pitchFamily="34" charset="0"/>
              </a:endParaRPr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4C59230-8FA5-EB46-B5E5-778913EB8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476" y="2643391"/>
            <a:ext cx="482600" cy="152400"/>
          </a:xfrm>
          <a:prstGeom prst="rect">
            <a:avLst/>
          </a:prstGeom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68A0CD1-4277-3844-9434-7F4E42F6E263}"/>
              </a:ext>
            </a:extLst>
          </p:cNvPr>
          <p:cNvCxnSpPr/>
          <p:nvPr/>
        </p:nvCxnSpPr>
        <p:spPr bwMode="auto">
          <a:xfrm>
            <a:off x="1406221" y="2385796"/>
            <a:ext cx="0" cy="116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 Box 11">
            <a:extLst>
              <a:ext uri="{FF2B5EF4-FFF2-40B4-BE49-F238E27FC236}">
                <a16:creationId xmlns:a16="http://schemas.microsoft.com/office/drawing/2014/main" id="{6F456E7D-3B80-6C4B-8379-AA5E2AA39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61A85-D70B-6BB0-1957-01C2FD1DB639}"/>
              </a:ext>
            </a:extLst>
          </p:cNvPr>
          <p:cNvSpPr txBox="1"/>
          <p:nvPr/>
        </p:nvSpPr>
        <p:spPr>
          <a:xfrm>
            <a:off x="2631569" y="61957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u="non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516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FD5E80C-4576-DF42-AA74-32E9D115B717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1227A73A-DAC9-BE40-85C2-151E4EBFC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629E97D1-DAE3-D943-8611-EB4EEF7843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7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7105C95D-43AE-DE4C-81A4-147992FE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7">
              <a:extLst>
                <a:ext uri="{FF2B5EF4-FFF2-40B4-BE49-F238E27FC236}">
                  <a16:creationId xmlns:a16="http://schemas.microsoft.com/office/drawing/2014/main" id="{3882E7FF-F374-3F40-96BA-3394A227B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BCC39490-F5CF-7946-B25C-D4CD465AA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01DFF4DA-0D8D-6F44-8FEF-8BD66E5289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6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0BD3298-7525-2449-9E2C-8C2F51EC5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26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394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1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25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53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5245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3ED721-BDD1-0147-9D0D-73722FBB6371}"/>
              </a:ext>
            </a:extLst>
          </p:cNvPr>
          <p:cNvGrpSpPr/>
          <p:nvPr/>
        </p:nvGrpSpPr>
        <p:grpSpPr>
          <a:xfrm>
            <a:off x="626508" y="4972711"/>
            <a:ext cx="7839614" cy="1688544"/>
            <a:chOff x="626508" y="4972711"/>
            <a:chExt cx="7839614" cy="1688544"/>
          </a:xfrm>
        </p:grpSpPr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60426F0-B93E-584E-B388-9EB0A4D70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F7DF5E5B-FBB4-1B4B-9A5D-E8338C205A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4B4FC9FE-69FE-664B-8F5D-E977D9831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9FE41A80-1FAA-6B42-840D-0F4955BC5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577E8206-C1B0-904A-B49A-3F1E1B8FA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6291923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2AE974A6-B317-C144-BE7B-1D57F3A5E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6261760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87CB6920-1E88-5F4F-B1D1-48493C385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4996523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f(t)s(t)</a:t>
              </a:r>
              <a:endParaRPr lang="es-ES" i="1" u="none"/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901C899D-2515-DB46-9597-B41F426CA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20" y="4972711"/>
              <a:ext cx="1210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F(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)*S(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C08E94D-355B-A149-B341-B85F5CA7E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944" y="5434674"/>
              <a:ext cx="3024187" cy="731837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227" y="83"/>
                </a:cxn>
                <a:cxn ang="0">
                  <a:pos x="409" y="220"/>
                </a:cxn>
                <a:cxn ang="0">
                  <a:pos x="908" y="38"/>
                </a:cxn>
                <a:cxn ang="0">
                  <a:pos x="1452" y="446"/>
                </a:cxn>
                <a:cxn ang="0">
                  <a:pos x="1815" y="129"/>
                </a:cxn>
                <a:cxn ang="0">
                  <a:pos x="1905" y="174"/>
                </a:cxn>
              </a:cxnLst>
              <a:rect l="0" t="0" r="r" b="b"/>
              <a:pathLst>
                <a:path w="1905" h="461">
                  <a:moveTo>
                    <a:pt x="0" y="174"/>
                  </a:moveTo>
                  <a:cubicBezTo>
                    <a:pt x="79" y="124"/>
                    <a:pt x="159" y="75"/>
                    <a:pt x="227" y="83"/>
                  </a:cubicBezTo>
                  <a:cubicBezTo>
                    <a:pt x="295" y="91"/>
                    <a:pt x="296" y="227"/>
                    <a:pt x="409" y="220"/>
                  </a:cubicBezTo>
                  <a:cubicBezTo>
                    <a:pt x="522" y="213"/>
                    <a:pt x="734" y="0"/>
                    <a:pt x="908" y="38"/>
                  </a:cubicBezTo>
                  <a:cubicBezTo>
                    <a:pt x="1082" y="76"/>
                    <a:pt x="1301" y="431"/>
                    <a:pt x="1452" y="446"/>
                  </a:cubicBezTo>
                  <a:cubicBezTo>
                    <a:pt x="1603" y="461"/>
                    <a:pt x="1740" y="174"/>
                    <a:pt x="1815" y="129"/>
                  </a:cubicBezTo>
                  <a:cubicBezTo>
                    <a:pt x="1890" y="84"/>
                    <a:pt x="1897" y="129"/>
                    <a:pt x="1905" y="174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6">
              <a:extLst>
                <a:ext uri="{FF2B5EF4-FFF2-40B4-BE49-F238E27FC236}">
                  <a16:creationId xmlns:a16="http://schemas.microsoft.com/office/drawing/2014/main" id="{37C611AD-CCDA-9045-AAB5-CC56F2169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7">
              <a:extLst>
                <a:ext uri="{FF2B5EF4-FFF2-40B4-BE49-F238E27FC236}">
                  <a16:creationId xmlns:a16="http://schemas.microsoft.com/office/drawing/2014/main" id="{D67F3046-160C-E044-9690-0807E6FB5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4206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8">
              <a:extLst>
                <a:ext uri="{FF2B5EF4-FFF2-40B4-BE49-F238E27FC236}">
                  <a16:creationId xmlns:a16="http://schemas.microsoft.com/office/drawing/2014/main" id="{5365EDEE-8489-A14B-BFC2-1190AC44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90106" y="5722011"/>
              <a:ext cx="1588" cy="792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9">
              <a:extLst>
                <a:ext uri="{FF2B5EF4-FFF2-40B4-BE49-F238E27FC236}">
                  <a16:creationId xmlns:a16="http://schemas.microsoft.com/office/drawing/2014/main" id="{A4A313C1-B18B-F242-B88A-781B882B9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0">
              <a:extLst>
                <a:ext uri="{FF2B5EF4-FFF2-40B4-BE49-F238E27FC236}">
                  <a16:creationId xmlns:a16="http://schemas.microsoft.com/office/drawing/2014/main" id="{A64892EA-C9D8-1648-A539-947033D23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1">
              <a:extLst>
                <a:ext uri="{FF2B5EF4-FFF2-40B4-BE49-F238E27FC236}">
                  <a16:creationId xmlns:a16="http://schemas.microsoft.com/office/drawing/2014/main" id="{8526C6B3-705D-D447-AE1C-E5789498F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2">
              <a:extLst>
                <a:ext uri="{FF2B5EF4-FFF2-40B4-BE49-F238E27FC236}">
                  <a16:creationId xmlns:a16="http://schemas.microsoft.com/office/drawing/2014/main" id="{EDA668D8-EF09-3742-B7D2-6A4C0B8F5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63">
              <a:extLst>
                <a:ext uri="{FF2B5EF4-FFF2-40B4-BE49-F238E27FC236}">
                  <a16:creationId xmlns:a16="http://schemas.microsoft.com/office/drawing/2014/main" id="{7CEC7577-9588-BD4F-BF0E-07AE42D1D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1194" y="5866473"/>
              <a:ext cx="0" cy="64770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4">
              <a:extLst>
                <a:ext uri="{FF2B5EF4-FFF2-40B4-BE49-F238E27FC236}">
                  <a16:creationId xmlns:a16="http://schemas.microsoft.com/office/drawing/2014/main" id="{82866FE7-B418-E34B-B658-69EAB67C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5937911"/>
              <a:ext cx="0" cy="5762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5">
              <a:extLst>
                <a:ext uri="{FF2B5EF4-FFF2-40B4-BE49-F238E27FC236}">
                  <a16:creationId xmlns:a16="http://schemas.microsoft.com/office/drawing/2014/main" id="{AC335A87-8923-0E41-9543-E680D7185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6153810"/>
              <a:ext cx="0" cy="3603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6">
              <a:extLst>
                <a:ext uri="{FF2B5EF4-FFF2-40B4-BE49-F238E27FC236}">
                  <a16:creationId xmlns:a16="http://schemas.microsoft.com/office/drawing/2014/main" id="{6AE95075-9621-1F4A-A59B-A55BC0B0CC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6010935"/>
              <a:ext cx="0" cy="50323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22AA2925-80D8-BE42-B975-BD67656AA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4794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68">
              <a:extLst>
                <a:ext uri="{FF2B5EF4-FFF2-40B4-BE49-F238E27FC236}">
                  <a16:creationId xmlns:a16="http://schemas.microsoft.com/office/drawing/2014/main" id="{AF2DB46D-3A7A-0644-99B9-E250B0DE1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7181" y="5494998"/>
              <a:ext cx="865188" cy="1019175"/>
              <a:chOff x="3787" y="482"/>
              <a:chExt cx="726" cy="642"/>
            </a:xfrm>
          </p:grpSpPr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849B73FE-5956-734A-8B9D-0D90F5FC8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24C60C76-5F53-6247-9A75-90759FABDE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71">
              <a:extLst>
                <a:ext uri="{FF2B5EF4-FFF2-40B4-BE49-F238E27FC236}">
                  <a16:creationId xmlns:a16="http://schemas.microsoft.com/office/drawing/2014/main" id="{D2757132-BFFB-8F43-A1D8-168F4456B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0781" y="5494998"/>
              <a:ext cx="865188" cy="1019175"/>
              <a:chOff x="3787" y="482"/>
              <a:chExt cx="726" cy="642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337E0B72-9FB3-3844-8788-050AF54D7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>
                <a:extLst>
                  <a:ext uri="{FF2B5EF4-FFF2-40B4-BE49-F238E27FC236}">
                    <a16:creationId xmlns:a16="http://schemas.microsoft.com/office/drawing/2014/main" id="{4F5475DF-FCAA-9749-906A-3781395D53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5F8B2F88-FA45-ED47-B21D-A49EE5736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3581" y="5494998"/>
              <a:ext cx="865188" cy="1019175"/>
              <a:chOff x="3787" y="482"/>
              <a:chExt cx="726" cy="642"/>
            </a:xfrm>
          </p:grpSpPr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20CAB0A2-72B1-7C4A-9F25-87533498D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106DAA5C-AA75-A74F-A5EC-1F0AB63014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0" name="Text Box 11">
            <a:extLst>
              <a:ext uri="{FF2B5EF4-FFF2-40B4-BE49-F238E27FC236}">
                <a16:creationId xmlns:a16="http://schemas.microsoft.com/office/drawing/2014/main" id="{B04BEC46-5FC1-3549-AB7F-13B04C1B8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8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FD5E80C-4576-DF42-AA74-32E9D115B717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1227A73A-DAC9-BE40-85C2-151E4EBFC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629E97D1-DAE3-D943-8611-EB4EEF7843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7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7105C95D-43AE-DE4C-81A4-147992FE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7">
              <a:extLst>
                <a:ext uri="{FF2B5EF4-FFF2-40B4-BE49-F238E27FC236}">
                  <a16:creationId xmlns:a16="http://schemas.microsoft.com/office/drawing/2014/main" id="{3882E7FF-F374-3F40-96BA-3394A227B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BCC39490-F5CF-7946-B25C-D4CD465AA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01DFF4DA-0D8D-6F44-8FEF-8BD66E5289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6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0BD3298-7525-2449-9E2C-8C2F51EC5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26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394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1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25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53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5245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3ED721-BDD1-0147-9D0D-73722FBB6371}"/>
              </a:ext>
            </a:extLst>
          </p:cNvPr>
          <p:cNvGrpSpPr/>
          <p:nvPr/>
        </p:nvGrpSpPr>
        <p:grpSpPr>
          <a:xfrm>
            <a:off x="626508" y="4972711"/>
            <a:ext cx="7839614" cy="1688544"/>
            <a:chOff x="626508" y="4972711"/>
            <a:chExt cx="7839614" cy="1688544"/>
          </a:xfrm>
        </p:grpSpPr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60426F0-B93E-584E-B388-9EB0A4D70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F7DF5E5B-FBB4-1B4B-9A5D-E8338C205A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4B4FC9FE-69FE-664B-8F5D-E977D9831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9FE41A80-1FAA-6B42-840D-0F4955BC5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577E8206-C1B0-904A-B49A-3F1E1B8FA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6291923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2AE974A6-B317-C144-BE7B-1D57F3A5E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6261760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87CB6920-1E88-5F4F-B1D1-48493C385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4996523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f(t)s(t)</a:t>
              </a:r>
              <a:endParaRPr lang="es-ES" i="1" u="none"/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901C899D-2515-DB46-9597-B41F426CA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20" y="4972711"/>
              <a:ext cx="1210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F(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)*S(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C08E94D-355B-A149-B341-B85F5CA7E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944" y="5434674"/>
              <a:ext cx="3024187" cy="731837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227" y="83"/>
                </a:cxn>
                <a:cxn ang="0">
                  <a:pos x="409" y="220"/>
                </a:cxn>
                <a:cxn ang="0">
                  <a:pos x="908" y="38"/>
                </a:cxn>
                <a:cxn ang="0">
                  <a:pos x="1452" y="446"/>
                </a:cxn>
                <a:cxn ang="0">
                  <a:pos x="1815" y="129"/>
                </a:cxn>
                <a:cxn ang="0">
                  <a:pos x="1905" y="174"/>
                </a:cxn>
              </a:cxnLst>
              <a:rect l="0" t="0" r="r" b="b"/>
              <a:pathLst>
                <a:path w="1905" h="461">
                  <a:moveTo>
                    <a:pt x="0" y="174"/>
                  </a:moveTo>
                  <a:cubicBezTo>
                    <a:pt x="79" y="124"/>
                    <a:pt x="159" y="75"/>
                    <a:pt x="227" y="83"/>
                  </a:cubicBezTo>
                  <a:cubicBezTo>
                    <a:pt x="295" y="91"/>
                    <a:pt x="296" y="227"/>
                    <a:pt x="409" y="220"/>
                  </a:cubicBezTo>
                  <a:cubicBezTo>
                    <a:pt x="522" y="213"/>
                    <a:pt x="734" y="0"/>
                    <a:pt x="908" y="38"/>
                  </a:cubicBezTo>
                  <a:cubicBezTo>
                    <a:pt x="1082" y="76"/>
                    <a:pt x="1301" y="431"/>
                    <a:pt x="1452" y="446"/>
                  </a:cubicBezTo>
                  <a:cubicBezTo>
                    <a:pt x="1603" y="461"/>
                    <a:pt x="1740" y="174"/>
                    <a:pt x="1815" y="129"/>
                  </a:cubicBezTo>
                  <a:cubicBezTo>
                    <a:pt x="1890" y="84"/>
                    <a:pt x="1897" y="129"/>
                    <a:pt x="1905" y="174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6">
              <a:extLst>
                <a:ext uri="{FF2B5EF4-FFF2-40B4-BE49-F238E27FC236}">
                  <a16:creationId xmlns:a16="http://schemas.microsoft.com/office/drawing/2014/main" id="{37C611AD-CCDA-9045-AAB5-CC56F2169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7">
              <a:extLst>
                <a:ext uri="{FF2B5EF4-FFF2-40B4-BE49-F238E27FC236}">
                  <a16:creationId xmlns:a16="http://schemas.microsoft.com/office/drawing/2014/main" id="{D67F3046-160C-E044-9690-0807E6FB5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4206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8">
              <a:extLst>
                <a:ext uri="{FF2B5EF4-FFF2-40B4-BE49-F238E27FC236}">
                  <a16:creationId xmlns:a16="http://schemas.microsoft.com/office/drawing/2014/main" id="{5365EDEE-8489-A14B-BFC2-1190AC44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90106" y="5722011"/>
              <a:ext cx="1588" cy="792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9">
              <a:extLst>
                <a:ext uri="{FF2B5EF4-FFF2-40B4-BE49-F238E27FC236}">
                  <a16:creationId xmlns:a16="http://schemas.microsoft.com/office/drawing/2014/main" id="{A4A313C1-B18B-F242-B88A-781B882B9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0">
              <a:extLst>
                <a:ext uri="{FF2B5EF4-FFF2-40B4-BE49-F238E27FC236}">
                  <a16:creationId xmlns:a16="http://schemas.microsoft.com/office/drawing/2014/main" id="{A64892EA-C9D8-1648-A539-947033D23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1">
              <a:extLst>
                <a:ext uri="{FF2B5EF4-FFF2-40B4-BE49-F238E27FC236}">
                  <a16:creationId xmlns:a16="http://schemas.microsoft.com/office/drawing/2014/main" id="{8526C6B3-705D-D447-AE1C-E5789498F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2">
              <a:extLst>
                <a:ext uri="{FF2B5EF4-FFF2-40B4-BE49-F238E27FC236}">
                  <a16:creationId xmlns:a16="http://schemas.microsoft.com/office/drawing/2014/main" id="{EDA668D8-EF09-3742-B7D2-6A4C0B8F5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63">
              <a:extLst>
                <a:ext uri="{FF2B5EF4-FFF2-40B4-BE49-F238E27FC236}">
                  <a16:creationId xmlns:a16="http://schemas.microsoft.com/office/drawing/2014/main" id="{7CEC7577-9588-BD4F-BF0E-07AE42D1D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1194" y="5866473"/>
              <a:ext cx="0" cy="64770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4">
              <a:extLst>
                <a:ext uri="{FF2B5EF4-FFF2-40B4-BE49-F238E27FC236}">
                  <a16:creationId xmlns:a16="http://schemas.microsoft.com/office/drawing/2014/main" id="{82866FE7-B418-E34B-B658-69EAB67C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5937911"/>
              <a:ext cx="0" cy="5762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5">
              <a:extLst>
                <a:ext uri="{FF2B5EF4-FFF2-40B4-BE49-F238E27FC236}">
                  <a16:creationId xmlns:a16="http://schemas.microsoft.com/office/drawing/2014/main" id="{AC335A87-8923-0E41-9543-E680D7185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6153810"/>
              <a:ext cx="0" cy="3603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6">
              <a:extLst>
                <a:ext uri="{FF2B5EF4-FFF2-40B4-BE49-F238E27FC236}">
                  <a16:creationId xmlns:a16="http://schemas.microsoft.com/office/drawing/2014/main" id="{6AE95075-9621-1F4A-A59B-A55BC0B0CC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6010935"/>
              <a:ext cx="0" cy="50323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22AA2925-80D8-BE42-B975-BD67656AA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4794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68">
              <a:extLst>
                <a:ext uri="{FF2B5EF4-FFF2-40B4-BE49-F238E27FC236}">
                  <a16:creationId xmlns:a16="http://schemas.microsoft.com/office/drawing/2014/main" id="{AF2DB46D-3A7A-0644-99B9-E250B0DE1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7181" y="5494998"/>
              <a:ext cx="865188" cy="1019175"/>
              <a:chOff x="3787" y="482"/>
              <a:chExt cx="726" cy="642"/>
            </a:xfrm>
          </p:grpSpPr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849B73FE-5956-734A-8B9D-0D90F5FC8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24C60C76-5F53-6247-9A75-90759FABDE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71">
              <a:extLst>
                <a:ext uri="{FF2B5EF4-FFF2-40B4-BE49-F238E27FC236}">
                  <a16:creationId xmlns:a16="http://schemas.microsoft.com/office/drawing/2014/main" id="{D2757132-BFFB-8F43-A1D8-168F4456B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0781" y="5494998"/>
              <a:ext cx="865188" cy="1019175"/>
              <a:chOff x="3787" y="482"/>
              <a:chExt cx="726" cy="642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337E0B72-9FB3-3844-8788-050AF54D7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>
                <a:extLst>
                  <a:ext uri="{FF2B5EF4-FFF2-40B4-BE49-F238E27FC236}">
                    <a16:creationId xmlns:a16="http://schemas.microsoft.com/office/drawing/2014/main" id="{4F5475DF-FCAA-9749-906A-3781395D53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5F8B2F88-FA45-ED47-B21D-A49EE5736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3581" y="5494998"/>
              <a:ext cx="865188" cy="1019175"/>
              <a:chOff x="3787" y="482"/>
              <a:chExt cx="726" cy="642"/>
            </a:xfrm>
          </p:grpSpPr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20CAB0A2-72B1-7C4A-9F25-87533498D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106DAA5C-AA75-A74F-A5EC-1F0AB63014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0" name="Freeform 64">
            <a:extLst>
              <a:ext uri="{FF2B5EF4-FFF2-40B4-BE49-F238E27FC236}">
                <a16:creationId xmlns:a16="http://schemas.microsoft.com/office/drawing/2014/main" id="{DA3F83B4-6071-434F-8B72-A2C1524FBAFC}"/>
              </a:ext>
            </a:extLst>
          </p:cNvPr>
          <p:cNvSpPr>
            <a:spLocks/>
          </p:cNvSpPr>
          <p:nvPr/>
        </p:nvSpPr>
        <p:spPr bwMode="auto">
          <a:xfrm>
            <a:off x="5036067" y="5422799"/>
            <a:ext cx="2209778" cy="1054099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681" y="499"/>
              </a:cxn>
              <a:cxn ang="0">
                <a:pos x="681" y="0"/>
              </a:cxn>
              <a:cxn ang="0">
                <a:pos x="1406" y="0"/>
              </a:cxn>
              <a:cxn ang="0">
                <a:pos x="1406" y="499"/>
              </a:cxn>
              <a:cxn ang="0">
                <a:pos x="1633" y="499"/>
              </a:cxn>
            </a:cxnLst>
            <a:rect l="0" t="0" r="r" b="b"/>
            <a:pathLst>
              <a:path w="1633" h="499">
                <a:moveTo>
                  <a:pt x="0" y="499"/>
                </a:moveTo>
                <a:lnTo>
                  <a:pt x="681" y="499"/>
                </a:lnTo>
                <a:lnTo>
                  <a:pt x="681" y="0"/>
                </a:lnTo>
                <a:lnTo>
                  <a:pt x="1406" y="0"/>
                </a:lnTo>
                <a:lnTo>
                  <a:pt x="1406" y="499"/>
                </a:lnTo>
                <a:lnTo>
                  <a:pt x="1633" y="499"/>
                </a:ln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" name="Text Box 11">
            <a:extLst>
              <a:ext uri="{FF2B5EF4-FFF2-40B4-BE49-F238E27FC236}">
                <a16:creationId xmlns:a16="http://schemas.microsoft.com/office/drawing/2014/main" id="{9F6E57F1-180E-044D-8C25-03C8CD509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7175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5186</TotalTime>
  <Words>515</Words>
  <Application>Microsoft Macintosh PowerPoint</Application>
  <PresentationFormat>On-screen Show (4:3)</PresentationFormat>
  <Paragraphs>163</Paragraphs>
  <Slides>30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Times New Roman</vt:lpstr>
      <vt:lpstr>Trebuchet MS</vt:lpstr>
      <vt:lpstr>Diseño predeterminado</vt:lpstr>
      <vt:lpstr>PowerPoint Presentation</vt:lpstr>
      <vt:lpstr>Recordatorio</vt:lpstr>
      <vt:lpstr>Recordatorio</vt:lpstr>
      <vt:lpstr>Recordatorio</vt:lpstr>
      <vt:lpstr>Recordatorio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54</cp:revision>
  <dcterms:created xsi:type="dcterms:W3CDTF">2010-09-15T13:08:14Z</dcterms:created>
  <dcterms:modified xsi:type="dcterms:W3CDTF">2023-09-26T11:51:09Z</dcterms:modified>
</cp:coreProperties>
</file>